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4" r:id="rId2"/>
    <p:sldId id="335" r:id="rId3"/>
    <p:sldId id="1803" r:id="rId4"/>
    <p:sldId id="1788" r:id="rId5"/>
    <p:sldId id="1820" r:id="rId6"/>
    <p:sldId id="1821" r:id="rId7"/>
    <p:sldId id="1822" r:id="rId8"/>
    <p:sldId id="1823" r:id="rId9"/>
    <p:sldId id="1787" r:id="rId10"/>
    <p:sldId id="1824" r:id="rId11"/>
    <p:sldId id="1790" r:id="rId12"/>
    <p:sldId id="1791" r:id="rId13"/>
    <p:sldId id="1792" r:id="rId14"/>
    <p:sldId id="1794" r:id="rId15"/>
    <p:sldId id="1795" r:id="rId16"/>
    <p:sldId id="1825" r:id="rId17"/>
    <p:sldId id="337" r:id="rId18"/>
  </p:sldIdLst>
  <p:sldSz cx="12192000" cy="6858000"/>
  <p:notesSz cx="7102475" cy="1023302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Montserrat ExtraBold" panose="020B0604020202020204" charset="0"/>
      <p:bold r:id="rId29"/>
      <p:boldItalic r:id="rId30"/>
    </p:embeddedFont>
    <p:embeddedFont>
      <p:font typeface="Montserrat Medium" panose="020B0604020202020204" charset="0"/>
      <p:regular r:id="rId31"/>
      <p:italic r:id="rId32"/>
    </p:embeddedFont>
    <p:embeddedFont>
      <p:font typeface="Montserrat SemiBold" panose="020B0604020202020204" charset="0"/>
      <p:bold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13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80030"/>
    <a:srgbClr val="FF4B4B"/>
    <a:srgbClr val="4E085C"/>
    <a:srgbClr val="0066CC"/>
    <a:srgbClr val="F61D25"/>
    <a:srgbClr val="F9F9F9"/>
    <a:srgbClr val="F2F2F2"/>
    <a:srgbClr val="FFFFF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5BFDB-F6E5-4D08-9D71-F84E4D976F34}" v="14" dt="2021-04-03T13:04:53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52" autoAdjust="0"/>
    <p:restoredTop sz="94660"/>
  </p:normalViewPr>
  <p:slideViewPr>
    <p:cSldViewPr snapToGrid="0">
      <p:cViewPr varScale="1">
        <p:scale>
          <a:sx n="81" d="100"/>
          <a:sy n="81" d="100"/>
        </p:scale>
        <p:origin x="446" y="48"/>
      </p:cViewPr>
      <p:guideLst>
        <p:guide orient="horz" pos="2154"/>
        <p:guide pos="38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5874" y="66"/>
      </p:cViewPr>
      <p:guideLst>
        <p:guide orient="horz" pos="3213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es Feitosa" userId="92476b2894f26070" providerId="LiveId" clId="{FDF5BFDB-F6E5-4D08-9D71-F84E4D976F34}"/>
    <pc:docChg chg="custSel modSld">
      <pc:chgData name="Audes Feitosa" userId="92476b2894f26070" providerId="LiveId" clId="{FDF5BFDB-F6E5-4D08-9D71-F84E4D976F34}" dt="2021-04-03T13:04:53.534" v="46"/>
      <pc:docMkLst>
        <pc:docMk/>
      </pc:docMkLst>
      <pc:sldChg chg="addSp delSp modSp mod">
        <pc:chgData name="Audes Feitosa" userId="92476b2894f26070" providerId="LiveId" clId="{FDF5BFDB-F6E5-4D08-9D71-F84E4D976F34}" dt="2021-04-03T13:03:26.315" v="13"/>
        <pc:sldMkLst>
          <pc:docMk/>
          <pc:sldMk cId="0" sldId="1787"/>
        </pc:sldMkLst>
        <pc:spChg chg="del">
          <ac:chgData name="Audes Feitosa" userId="92476b2894f26070" providerId="LiveId" clId="{FDF5BFDB-F6E5-4D08-9D71-F84E4D976F34}" dt="2021-04-03T13:03:24.194" v="12" actId="478"/>
          <ac:spMkLst>
            <pc:docMk/>
            <pc:sldMk cId="0" sldId="1787"/>
            <ac:spMk id="7" creationId="{F2CC1F8F-084C-448C-9AA4-3F2C427ADE27}"/>
          </ac:spMkLst>
        </pc:spChg>
        <pc:spChg chg="add mod">
          <ac:chgData name="Audes Feitosa" userId="92476b2894f26070" providerId="LiveId" clId="{FDF5BFDB-F6E5-4D08-9D71-F84E4D976F34}" dt="2021-04-03T13:03:26.315" v="13"/>
          <ac:spMkLst>
            <pc:docMk/>
            <pc:sldMk cId="0" sldId="1787"/>
            <ac:spMk id="8" creationId="{4FA29F14-0760-408B-9DDE-A21E4D559027}"/>
          </ac:spMkLst>
        </pc:spChg>
      </pc:sldChg>
      <pc:sldChg chg="addSp delSp modSp mod">
        <pc:chgData name="Audes Feitosa" userId="92476b2894f26070" providerId="LiveId" clId="{FDF5BFDB-F6E5-4D08-9D71-F84E4D976F34}" dt="2021-04-03T13:02:16.866" v="3"/>
        <pc:sldMkLst>
          <pc:docMk/>
          <pc:sldMk cId="0" sldId="1788"/>
        </pc:sldMkLst>
        <pc:spChg chg="del">
          <ac:chgData name="Audes Feitosa" userId="92476b2894f26070" providerId="LiveId" clId="{FDF5BFDB-F6E5-4D08-9D71-F84E4D976F34}" dt="2021-04-03T13:02:15.898" v="2" actId="478"/>
          <ac:spMkLst>
            <pc:docMk/>
            <pc:sldMk cId="0" sldId="1788"/>
            <ac:spMk id="4" creationId="{B6774F87-C89E-4EB8-8DBD-C5397C318FC2}"/>
          </ac:spMkLst>
        </pc:spChg>
        <pc:spChg chg="add mod">
          <ac:chgData name="Audes Feitosa" userId="92476b2894f26070" providerId="LiveId" clId="{FDF5BFDB-F6E5-4D08-9D71-F84E4D976F34}" dt="2021-04-03T13:02:16.866" v="3"/>
          <ac:spMkLst>
            <pc:docMk/>
            <pc:sldMk cId="0" sldId="1788"/>
            <ac:spMk id="6" creationId="{A2D4A4BD-7BD3-44F3-B049-BB5BDC93EDD7}"/>
          </ac:spMkLst>
        </pc:spChg>
      </pc:sldChg>
      <pc:sldChg chg="addSp delSp modSp mod">
        <pc:chgData name="Audes Feitosa" userId="92476b2894f26070" providerId="LiveId" clId="{FDF5BFDB-F6E5-4D08-9D71-F84E4D976F34}" dt="2021-04-03T13:04:00.470" v="36"/>
        <pc:sldMkLst>
          <pc:docMk/>
          <pc:sldMk cId="0" sldId="1790"/>
        </pc:sldMkLst>
        <pc:spChg chg="del">
          <ac:chgData name="Audes Feitosa" userId="92476b2894f26070" providerId="LiveId" clId="{FDF5BFDB-F6E5-4D08-9D71-F84E4D976F34}" dt="2021-04-03T13:03:59.470" v="35" actId="478"/>
          <ac:spMkLst>
            <pc:docMk/>
            <pc:sldMk cId="0" sldId="1790"/>
            <ac:spMk id="7" creationId="{C4F518EA-EB1E-4470-A5AF-031B7F3A7EFD}"/>
          </ac:spMkLst>
        </pc:spChg>
        <pc:spChg chg="add mod">
          <ac:chgData name="Audes Feitosa" userId="92476b2894f26070" providerId="LiveId" clId="{FDF5BFDB-F6E5-4D08-9D71-F84E4D976F34}" dt="2021-04-03T13:04:00.470" v="36"/>
          <ac:spMkLst>
            <pc:docMk/>
            <pc:sldMk cId="0" sldId="1790"/>
            <ac:spMk id="8" creationId="{838A445B-4BA8-4B5C-A484-6B7307D4D31D}"/>
          </ac:spMkLst>
        </pc:spChg>
      </pc:sldChg>
      <pc:sldChg chg="addSp delSp modSp mod">
        <pc:chgData name="Audes Feitosa" userId="92476b2894f26070" providerId="LiveId" clId="{FDF5BFDB-F6E5-4D08-9D71-F84E4D976F34}" dt="2021-04-03T13:04:08.762" v="38"/>
        <pc:sldMkLst>
          <pc:docMk/>
          <pc:sldMk cId="0" sldId="1791"/>
        </pc:sldMkLst>
        <pc:spChg chg="del">
          <ac:chgData name="Audes Feitosa" userId="92476b2894f26070" providerId="LiveId" clId="{FDF5BFDB-F6E5-4D08-9D71-F84E4D976F34}" dt="2021-04-03T13:04:07.308" v="37" actId="478"/>
          <ac:spMkLst>
            <pc:docMk/>
            <pc:sldMk cId="0" sldId="1791"/>
            <ac:spMk id="6" creationId="{91534AD5-08B2-4448-BC0E-7BE5FBDD89BB}"/>
          </ac:spMkLst>
        </pc:spChg>
        <pc:spChg chg="add mod">
          <ac:chgData name="Audes Feitosa" userId="92476b2894f26070" providerId="LiveId" clId="{FDF5BFDB-F6E5-4D08-9D71-F84E4D976F34}" dt="2021-04-03T13:04:08.762" v="38"/>
          <ac:spMkLst>
            <pc:docMk/>
            <pc:sldMk cId="0" sldId="1791"/>
            <ac:spMk id="7" creationId="{DBA9C29D-3521-49B2-BBE6-5C798DD2F0D0}"/>
          </ac:spMkLst>
        </pc:spChg>
      </pc:sldChg>
      <pc:sldChg chg="addSp delSp modSp mod">
        <pc:chgData name="Audes Feitosa" userId="92476b2894f26070" providerId="LiveId" clId="{FDF5BFDB-F6E5-4D08-9D71-F84E4D976F34}" dt="2021-04-03T13:04:31.334" v="40"/>
        <pc:sldMkLst>
          <pc:docMk/>
          <pc:sldMk cId="0" sldId="1792"/>
        </pc:sldMkLst>
        <pc:spChg chg="del">
          <ac:chgData name="Audes Feitosa" userId="92476b2894f26070" providerId="LiveId" clId="{FDF5BFDB-F6E5-4D08-9D71-F84E4D976F34}" dt="2021-04-03T13:04:29.608" v="39" actId="478"/>
          <ac:spMkLst>
            <pc:docMk/>
            <pc:sldMk cId="0" sldId="1792"/>
            <ac:spMk id="6" creationId="{87C69FBC-E3D7-4C24-8FDA-C0A543AB280A}"/>
          </ac:spMkLst>
        </pc:spChg>
        <pc:spChg chg="add mod">
          <ac:chgData name="Audes Feitosa" userId="92476b2894f26070" providerId="LiveId" clId="{FDF5BFDB-F6E5-4D08-9D71-F84E4D976F34}" dt="2021-04-03T13:04:31.334" v="40"/>
          <ac:spMkLst>
            <pc:docMk/>
            <pc:sldMk cId="0" sldId="1792"/>
            <ac:spMk id="7" creationId="{423FD357-CAAF-4711-B69E-01011DEA7A64}"/>
          </ac:spMkLst>
        </pc:spChg>
      </pc:sldChg>
      <pc:sldChg chg="addSp delSp modSp mod">
        <pc:chgData name="Audes Feitosa" userId="92476b2894f26070" providerId="LiveId" clId="{FDF5BFDB-F6E5-4D08-9D71-F84E4D976F34}" dt="2021-04-03T13:04:37.476" v="42"/>
        <pc:sldMkLst>
          <pc:docMk/>
          <pc:sldMk cId="0" sldId="1794"/>
        </pc:sldMkLst>
        <pc:spChg chg="add mod">
          <ac:chgData name="Audes Feitosa" userId="92476b2894f26070" providerId="LiveId" clId="{FDF5BFDB-F6E5-4D08-9D71-F84E4D976F34}" dt="2021-04-03T13:04:37.476" v="42"/>
          <ac:spMkLst>
            <pc:docMk/>
            <pc:sldMk cId="0" sldId="1794"/>
            <ac:spMk id="6" creationId="{AE430342-6805-4C05-AACF-7B79F112F191}"/>
          </ac:spMkLst>
        </pc:spChg>
        <pc:spChg chg="del">
          <ac:chgData name="Audes Feitosa" userId="92476b2894f26070" providerId="LiveId" clId="{FDF5BFDB-F6E5-4D08-9D71-F84E4D976F34}" dt="2021-04-03T13:04:36.521" v="41" actId="478"/>
          <ac:spMkLst>
            <pc:docMk/>
            <pc:sldMk cId="0" sldId="1794"/>
            <ac:spMk id="10" creationId="{482CD9D9-DB2E-43BE-BD6D-1ACA95ABA979}"/>
          </ac:spMkLst>
        </pc:spChg>
      </pc:sldChg>
      <pc:sldChg chg="addSp delSp modSp mod">
        <pc:chgData name="Audes Feitosa" userId="92476b2894f26070" providerId="LiveId" clId="{FDF5BFDB-F6E5-4D08-9D71-F84E4D976F34}" dt="2021-04-03T13:04:44.242" v="44"/>
        <pc:sldMkLst>
          <pc:docMk/>
          <pc:sldMk cId="0" sldId="1795"/>
        </pc:sldMkLst>
        <pc:spChg chg="add mod">
          <ac:chgData name="Audes Feitosa" userId="92476b2894f26070" providerId="LiveId" clId="{FDF5BFDB-F6E5-4D08-9D71-F84E4D976F34}" dt="2021-04-03T13:04:44.242" v="44"/>
          <ac:spMkLst>
            <pc:docMk/>
            <pc:sldMk cId="0" sldId="1795"/>
            <ac:spMk id="5" creationId="{C504275D-9143-490D-89F0-1A8A2E28FB23}"/>
          </ac:spMkLst>
        </pc:spChg>
        <pc:spChg chg="del">
          <ac:chgData name="Audes Feitosa" userId="92476b2894f26070" providerId="LiveId" clId="{FDF5BFDB-F6E5-4D08-9D71-F84E4D976F34}" dt="2021-04-03T13:04:43.295" v="43" actId="478"/>
          <ac:spMkLst>
            <pc:docMk/>
            <pc:sldMk cId="0" sldId="1795"/>
            <ac:spMk id="11" creationId="{1B5E3662-1903-44FA-B0AD-D8A486CB618B}"/>
          </ac:spMkLst>
        </pc:spChg>
      </pc:sldChg>
      <pc:sldChg chg="addSp delSp modSp mod">
        <pc:chgData name="Audes Feitosa" userId="92476b2894f26070" providerId="LiveId" clId="{FDF5BFDB-F6E5-4D08-9D71-F84E4D976F34}" dt="2021-04-03T13:02:07.406" v="1"/>
        <pc:sldMkLst>
          <pc:docMk/>
          <pc:sldMk cId="0" sldId="1803"/>
        </pc:sldMkLst>
        <pc:spChg chg="del">
          <ac:chgData name="Audes Feitosa" userId="92476b2894f26070" providerId="LiveId" clId="{FDF5BFDB-F6E5-4D08-9D71-F84E4D976F34}" dt="2021-04-03T13:02:06.384" v="0" actId="478"/>
          <ac:spMkLst>
            <pc:docMk/>
            <pc:sldMk cId="0" sldId="1803"/>
            <ac:spMk id="5" creationId="{E9DDC53C-02BC-4B3D-BC47-751AC66A0B9A}"/>
          </ac:spMkLst>
        </pc:spChg>
        <pc:spChg chg="add mod">
          <ac:chgData name="Audes Feitosa" userId="92476b2894f26070" providerId="LiveId" clId="{FDF5BFDB-F6E5-4D08-9D71-F84E4D976F34}" dt="2021-04-03T13:02:07.406" v="1"/>
          <ac:spMkLst>
            <pc:docMk/>
            <pc:sldMk cId="0" sldId="1803"/>
            <ac:spMk id="6" creationId="{21A2F513-005B-43F0-B5CA-8F6104540EA2}"/>
          </ac:spMkLst>
        </pc:spChg>
      </pc:sldChg>
      <pc:sldChg chg="addSp delSp modSp mod">
        <pc:chgData name="Audes Feitosa" userId="92476b2894f26070" providerId="LiveId" clId="{FDF5BFDB-F6E5-4D08-9D71-F84E4D976F34}" dt="2021-04-03T13:02:24.173" v="5"/>
        <pc:sldMkLst>
          <pc:docMk/>
          <pc:sldMk cId="0" sldId="1820"/>
        </pc:sldMkLst>
        <pc:spChg chg="del">
          <ac:chgData name="Audes Feitosa" userId="92476b2894f26070" providerId="LiveId" clId="{FDF5BFDB-F6E5-4D08-9D71-F84E4D976F34}" dt="2021-04-03T13:02:23.222" v="4" actId="478"/>
          <ac:spMkLst>
            <pc:docMk/>
            <pc:sldMk cId="0" sldId="1820"/>
            <ac:spMk id="6" creationId="{92E4BAE7-BCC0-4AFB-BC7E-6EBE908194A5}"/>
          </ac:spMkLst>
        </pc:spChg>
        <pc:spChg chg="add mod">
          <ac:chgData name="Audes Feitosa" userId="92476b2894f26070" providerId="LiveId" clId="{FDF5BFDB-F6E5-4D08-9D71-F84E4D976F34}" dt="2021-04-03T13:02:24.173" v="5"/>
          <ac:spMkLst>
            <pc:docMk/>
            <pc:sldMk cId="0" sldId="1820"/>
            <ac:spMk id="7" creationId="{4E32BE61-0CE8-4940-83ED-9D37CC682B4A}"/>
          </ac:spMkLst>
        </pc:spChg>
      </pc:sldChg>
      <pc:sldChg chg="addSp delSp modSp mod">
        <pc:chgData name="Audes Feitosa" userId="92476b2894f26070" providerId="LiveId" clId="{FDF5BFDB-F6E5-4D08-9D71-F84E4D976F34}" dt="2021-04-03T13:02:53.628" v="7"/>
        <pc:sldMkLst>
          <pc:docMk/>
          <pc:sldMk cId="0" sldId="1821"/>
        </pc:sldMkLst>
        <pc:spChg chg="add mod">
          <ac:chgData name="Audes Feitosa" userId="92476b2894f26070" providerId="LiveId" clId="{FDF5BFDB-F6E5-4D08-9D71-F84E4D976F34}" dt="2021-04-03T13:02:53.628" v="7"/>
          <ac:spMkLst>
            <pc:docMk/>
            <pc:sldMk cId="0" sldId="1821"/>
            <ac:spMk id="6" creationId="{DCAEE154-19B0-43B0-806B-A90925CA388A}"/>
          </ac:spMkLst>
        </pc:spChg>
        <pc:spChg chg="del">
          <ac:chgData name="Audes Feitosa" userId="92476b2894f26070" providerId="LiveId" clId="{FDF5BFDB-F6E5-4D08-9D71-F84E4D976F34}" dt="2021-04-03T13:02:52.640" v="6" actId="478"/>
          <ac:spMkLst>
            <pc:docMk/>
            <pc:sldMk cId="0" sldId="1821"/>
            <ac:spMk id="7" creationId="{9107CD22-4C67-4CD1-B9E4-EE915B1AA3F6}"/>
          </ac:spMkLst>
        </pc:spChg>
      </pc:sldChg>
      <pc:sldChg chg="addSp delSp modSp mod">
        <pc:chgData name="Audes Feitosa" userId="92476b2894f26070" providerId="LiveId" clId="{FDF5BFDB-F6E5-4D08-9D71-F84E4D976F34}" dt="2021-04-03T13:03:06.437" v="9"/>
        <pc:sldMkLst>
          <pc:docMk/>
          <pc:sldMk cId="0" sldId="1822"/>
        </pc:sldMkLst>
        <pc:spChg chg="del">
          <ac:chgData name="Audes Feitosa" userId="92476b2894f26070" providerId="LiveId" clId="{FDF5BFDB-F6E5-4D08-9D71-F84E4D976F34}" dt="2021-04-03T13:03:05.447" v="8" actId="478"/>
          <ac:spMkLst>
            <pc:docMk/>
            <pc:sldMk cId="0" sldId="1822"/>
            <ac:spMk id="6" creationId="{AD96143E-E016-451B-BA8F-60003EA6AD20}"/>
          </ac:spMkLst>
        </pc:spChg>
        <pc:spChg chg="add mod">
          <ac:chgData name="Audes Feitosa" userId="92476b2894f26070" providerId="LiveId" clId="{FDF5BFDB-F6E5-4D08-9D71-F84E4D976F34}" dt="2021-04-03T13:03:06.437" v="9"/>
          <ac:spMkLst>
            <pc:docMk/>
            <pc:sldMk cId="0" sldId="1822"/>
            <ac:spMk id="7" creationId="{2D3916CF-E50D-42AC-8E40-9AEDC2E3340B}"/>
          </ac:spMkLst>
        </pc:spChg>
      </pc:sldChg>
      <pc:sldChg chg="addSp delSp modSp mod">
        <pc:chgData name="Audes Feitosa" userId="92476b2894f26070" providerId="LiveId" clId="{FDF5BFDB-F6E5-4D08-9D71-F84E4D976F34}" dt="2021-04-03T13:03:18.971" v="11"/>
        <pc:sldMkLst>
          <pc:docMk/>
          <pc:sldMk cId="0" sldId="1823"/>
        </pc:sldMkLst>
        <pc:spChg chg="del">
          <ac:chgData name="Audes Feitosa" userId="92476b2894f26070" providerId="LiveId" clId="{FDF5BFDB-F6E5-4D08-9D71-F84E4D976F34}" dt="2021-04-03T13:03:18.007" v="10" actId="478"/>
          <ac:spMkLst>
            <pc:docMk/>
            <pc:sldMk cId="0" sldId="1823"/>
            <ac:spMk id="17" creationId="{A96EA940-5157-4026-8319-54016F1130CD}"/>
          </ac:spMkLst>
        </pc:spChg>
        <pc:spChg chg="add mod">
          <ac:chgData name="Audes Feitosa" userId="92476b2894f26070" providerId="LiveId" clId="{FDF5BFDB-F6E5-4D08-9D71-F84E4D976F34}" dt="2021-04-03T13:03:18.971" v="11"/>
          <ac:spMkLst>
            <pc:docMk/>
            <pc:sldMk cId="0" sldId="1823"/>
            <ac:spMk id="18" creationId="{8A9BA174-A48F-42AB-B993-A2206983CBC6}"/>
          </ac:spMkLst>
        </pc:spChg>
      </pc:sldChg>
      <pc:sldChg chg="addSp delSp modSp mod">
        <pc:chgData name="Audes Feitosa" userId="92476b2894f26070" providerId="LiveId" clId="{FDF5BFDB-F6E5-4D08-9D71-F84E4D976F34}" dt="2021-04-03T13:03:50.978" v="34" actId="1036"/>
        <pc:sldMkLst>
          <pc:docMk/>
          <pc:sldMk cId="0" sldId="1824"/>
        </pc:sldMkLst>
        <pc:spChg chg="del">
          <ac:chgData name="Audes Feitosa" userId="92476b2894f26070" providerId="LiveId" clId="{FDF5BFDB-F6E5-4D08-9D71-F84E4D976F34}" dt="2021-04-03T13:03:35.863" v="14" actId="478"/>
          <ac:spMkLst>
            <pc:docMk/>
            <pc:sldMk cId="0" sldId="1824"/>
            <ac:spMk id="6" creationId="{7E4D3449-9D6C-41D4-B3A8-4B2F452689CC}"/>
          </ac:spMkLst>
        </pc:spChg>
        <pc:spChg chg="add mod">
          <ac:chgData name="Audes Feitosa" userId="92476b2894f26070" providerId="LiveId" clId="{FDF5BFDB-F6E5-4D08-9D71-F84E4D976F34}" dt="2021-04-03T13:03:37.044" v="15"/>
          <ac:spMkLst>
            <pc:docMk/>
            <pc:sldMk cId="0" sldId="1824"/>
            <ac:spMk id="7" creationId="{D2F74C34-9BB3-4E39-A49B-0166D590F8BA}"/>
          </ac:spMkLst>
        </pc:spChg>
        <pc:picChg chg="mod">
          <ac:chgData name="Audes Feitosa" userId="92476b2894f26070" providerId="LiveId" clId="{FDF5BFDB-F6E5-4D08-9D71-F84E4D976F34}" dt="2021-04-03T13:03:50.978" v="34" actId="1036"/>
          <ac:picMkLst>
            <pc:docMk/>
            <pc:sldMk cId="0" sldId="1824"/>
            <ac:picMk id="3" creationId="{00000000-0000-0000-0000-000000000000}"/>
          </ac:picMkLst>
        </pc:picChg>
      </pc:sldChg>
      <pc:sldChg chg="addSp delSp modSp mod">
        <pc:chgData name="Audes Feitosa" userId="92476b2894f26070" providerId="LiveId" clId="{FDF5BFDB-F6E5-4D08-9D71-F84E4D976F34}" dt="2021-04-03T13:04:53.534" v="46"/>
        <pc:sldMkLst>
          <pc:docMk/>
          <pc:sldMk cId="0" sldId="1825"/>
        </pc:sldMkLst>
        <pc:spChg chg="del">
          <ac:chgData name="Audes Feitosa" userId="92476b2894f26070" providerId="LiveId" clId="{FDF5BFDB-F6E5-4D08-9D71-F84E4D976F34}" dt="2021-04-03T13:04:52.450" v="45" actId="478"/>
          <ac:spMkLst>
            <pc:docMk/>
            <pc:sldMk cId="0" sldId="1825"/>
            <ac:spMk id="5" creationId="{26394E42-857F-40CA-89EC-C43FF03D9F8D}"/>
          </ac:spMkLst>
        </pc:spChg>
        <pc:spChg chg="add mod">
          <ac:chgData name="Audes Feitosa" userId="92476b2894f26070" providerId="LiveId" clId="{FDF5BFDB-F6E5-4D08-9D71-F84E4D976F34}" dt="2021-04-03T13:04:53.534" v="46"/>
          <ac:spMkLst>
            <pc:docMk/>
            <pc:sldMk cId="0" sldId="1825"/>
            <ac:spMk id="6" creationId="{54DD81C6-7D61-460D-94D1-709F1279DE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EBC9D-A56F-415C-A4D3-92864FA0151C}" type="datetimeFigureOut">
              <a:rPr lang="pt-BR" smtClean="0">
                <a:latin typeface="Montserrat" panose="00000500000000000000" pitchFamily="2" charset="0"/>
              </a:rPr>
              <a:t>03/04/2021</a:t>
            </a:fld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02D1-3094-4A33-854B-BC5B733983FD}" type="slidenum">
              <a:rPr lang="pt-BR" smtClean="0">
                <a:latin typeface="Montserrat" panose="00000500000000000000" pitchFamily="2" charset="0"/>
              </a:rPr>
              <a:t>‹nº›</a:t>
            </a:fld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pPr algn="r">
              <a:buSzPts val="1300"/>
            </a:pPr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‹nº›</a:t>
            </a:fld>
            <a:endParaRPr lang="pt-BR" sz="1300" dirty="0">
              <a:solidFill>
                <a:schemeClr val="dk1"/>
              </a:solidFill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Montserrat" panose="00000500000000000000" pitchFamily="2" charset="0"/>
        <a:ea typeface="Montserrat" panose="00000500000000000000" pitchFamily="2" charset="0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8" name="Rectangles 16"/>
          <p:cNvSpPr/>
          <p:nvPr userDrawn="1"/>
        </p:nvSpPr>
        <p:spPr>
          <a:xfrm rot="5400000">
            <a:off x="2091372" y="-1165222"/>
            <a:ext cx="166370" cy="3832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9" name="Rectangles 17"/>
          <p:cNvSpPr/>
          <p:nvPr userDrawn="1"/>
        </p:nvSpPr>
        <p:spPr>
          <a:xfrm rot="5400000">
            <a:off x="4950777" y="-32692"/>
            <a:ext cx="135890" cy="1856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s 8"/>
          <p:cNvSpPr/>
          <p:nvPr userDrawn="1"/>
        </p:nvSpPr>
        <p:spPr>
          <a:xfrm>
            <a:off x="1247775" y="2512695"/>
            <a:ext cx="5664835" cy="194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1625917" y="3188494"/>
            <a:ext cx="4908550" cy="595312"/>
          </a:xfrm>
        </p:spPr>
        <p:txBody>
          <a:bodyPr/>
          <a:lstStyle>
            <a:lvl1pPr marL="0" indent="0">
              <a:buNone/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Montserrat" panose="00000500000000000000" pitchFamily="2" charset="0"/>
                <a:cs typeface="Montserrat SemiBold" panose="00000700000000000000" pitchFamily="2" charset="0"/>
                <a:sym typeface="Arial" panose="020B0604020202020204"/>
              </a:defRPr>
            </a:lvl1pPr>
            <a:lvl2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2pPr>
            <a:lvl3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3pPr>
            <a:lvl4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4pPr>
            <a:lvl5pPr>
              <a:defRPr lang="pt-BR" sz="2800" b="0" i="0" u="none" strike="noStrike" cap="none" dirty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5pPr>
          </a:lstStyle>
          <a:p>
            <a:pPr lvl="0"/>
            <a:r>
              <a:rPr lang="pt-BR" dirty="0"/>
              <a:t>CLIQUE PARA EDITAR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Montserrat" panose="00000500000000000000" pitchFamily="2" charset="0"/>
              </a:defRPr>
            </a:lvl1pPr>
          </a:lstStyle>
          <a:p>
            <a:fld id="{9A0DB2DC-4C9A-4742-B13C-FB6460FD3503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-15036" y="2347324"/>
            <a:ext cx="12207036" cy="269563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088629" y="2307039"/>
            <a:ext cx="3590290" cy="2735915"/>
            <a:chOff x="2042" y="2027"/>
            <a:chExt cx="5654" cy="694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42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89" y="2061"/>
              <a:ext cx="0" cy="69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089" y="2061"/>
              <a:ext cx="5584" cy="2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650" y="2027"/>
              <a:ext cx="0" cy="6939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7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Content Placeholder 1" descr="DHA SP LOGO-01"/>
          <p:cNvPicPr>
            <a:picLocks noChangeAspect="1"/>
          </p:cNvPicPr>
          <p:nvPr/>
        </p:nvPicPr>
        <p:blipFill>
          <a:blip r:embed="rId3"/>
          <a:srcRect l="1593"/>
          <a:stretch>
            <a:fillRect/>
          </a:stretch>
        </p:blipFill>
        <p:spPr>
          <a:xfrm>
            <a:off x="8410575" y="2985621"/>
            <a:ext cx="1699260" cy="4829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078" y="4042539"/>
            <a:ext cx="1328879" cy="47237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991" y="4034173"/>
            <a:ext cx="1027020" cy="48910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3896" y="2852278"/>
            <a:ext cx="769210" cy="749679"/>
          </a:xfrm>
          <a:prstGeom prst="rect">
            <a:avLst/>
          </a:prstGeom>
        </p:spPr>
      </p:pic>
      <p:sp>
        <p:nvSpPr>
          <p:cNvPr id="18" name="Text Box 16"/>
          <p:cNvSpPr txBox="1"/>
          <p:nvPr/>
        </p:nvSpPr>
        <p:spPr>
          <a:xfrm>
            <a:off x="1744462" y="2810283"/>
            <a:ext cx="580430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ESTRATIFICAÇÃO DE RISCO</a:t>
            </a:r>
          </a:p>
          <a:p>
            <a:pPr>
              <a:lnSpc>
                <a:spcPct val="100000"/>
              </a:lnSpc>
            </a:pPr>
            <a:r>
              <a:rPr lang="pt-B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CARDIOVASCULAR</a:t>
            </a:r>
          </a:p>
        </p:txBody>
      </p:sp>
      <p:sp>
        <p:nvSpPr>
          <p:cNvPr id="22" name="Text Box 16"/>
          <p:cNvSpPr txBox="1"/>
          <p:nvPr/>
        </p:nvSpPr>
        <p:spPr>
          <a:xfrm rot="16200000">
            <a:off x="-919762" y="3312397"/>
            <a:ext cx="2875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CAPÍTULO </a:t>
            </a:r>
            <a:r>
              <a:rPr lang="pt-BR" altLang="en-US" sz="3200" dirty="0">
                <a:solidFill>
                  <a:srgbClr val="C00000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5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1461936" y="2524475"/>
            <a:ext cx="0" cy="23629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6"/>
          <p:cNvSpPr txBox="1"/>
          <p:nvPr/>
        </p:nvSpPr>
        <p:spPr>
          <a:xfrm rot="16200000">
            <a:off x="-537422" y="3228197"/>
            <a:ext cx="303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DIRETRIZES BRASILEIRAS </a:t>
            </a:r>
            <a:b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</a:br>
            <a:endParaRPr lang="pt-BR" alt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cs typeface="AvenirNext LT Pro Bold" panose="020B0804020202020204" charset="0"/>
            </a:endParaRPr>
          </a:p>
        </p:txBody>
      </p:sp>
      <p:sp>
        <p:nvSpPr>
          <p:cNvPr id="26" name="Text Box 16"/>
          <p:cNvSpPr txBox="1"/>
          <p:nvPr/>
        </p:nvSpPr>
        <p:spPr>
          <a:xfrm rot="16200000">
            <a:off x="-433854" y="3419023"/>
            <a:ext cx="2902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DA HIPERTENSÃO ARTERIAL 2020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18AC160-2542-46B3-BFAD-55BC369E3D83}"/>
              </a:ext>
            </a:extLst>
          </p:cNvPr>
          <p:cNvSpPr txBox="1"/>
          <p:nvPr/>
        </p:nvSpPr>
        <p:spPr>
          <a:xfrm>
            <a:off x="1739635" y="3809366"/>
            <a:ext cx="5210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</a:rPr>
              <a:t>Coordenadora: Maria Eliane Campos Magalhães</a:t>
            </a:r>
          </a:p>
          <a:p>
            <a:r>
              <a:rPr lang="pt-BR" sz="1100" dirty="0">
                <a:latin typeface="Montserrat Medium" panose="00000600000000000000" pitchFamily="2" charset="0"/>
              </a:rPr>
              <a:t>Coordenador adjunto: Andrei Carvalho </a:t>
            </a:r>
            <a:r>
              <a:rPr lang="pt-BR" sz="1100" dirty="0" err="1">
                <a:latin typeface="Montserrat Medium" panose="00000600000000000000" pitchFamily="2" charset="0"/>
              </a:rPr>
              <a:t>Sposito</a:t>
            </a:r>
            <a:endParaRPr lang="pt-BR" sz="1100" dirty="0">
              <a:latin typeface="Montserrat Medium" panose="00000600000000000000" pitchFamily="2" charset="0"/>
            </a:endParaRPr>
          </a:p>
          <a:p>
            <a:r>
              <a:rPr lang="pt-BR" sz="1100" dirty="0">
                <a:latin typeface="Montserrat Medium" panose="00000600000000000000" pitchFamily="2" charset="0"/>
              </a:rPr>
              <a:t>Membros: Gilson Soares Feitosa, José Marcio Ribeiro,</a:t>
            </a:r>
          </a:p>
          <a:p>
            <a:r>
              <a:rPr lang="pt-BR" sz="1100" dirty="0">
                <a:latin typeface="Montserrat Medium" panose="00000600000000000000" pitchFamily="2" charset="0"/>
              </a:rPr>
              <a:t>Rogério Andrade </a:t>
            </a:r>
            <a:r>
              <a:rPr lang="pt-BR" sz="1100" dirty="0" err="1">
                <a:latin typeface="Montserrat Medium" panose="00000600000000000000" pitchFamily="2" charset="0"/>
              </a:rPr>
              <a:t>Mulinari</a:t>
            </a:r>
            <a:endParaRPr lang="pt-BR" sz="1100" dirty="0">
              <a:latin typeface="Montserrat Medium" panose="00000600000000000000" pitchFamily="2" charset="0"/>
            </a:endParaRPr>
          </a:p>
          <a:p>
            <a:endParaRPr lang="pt-BR" sz="1100" dirty="0">
              <a:latin typeface="Montserrat Medium" panose="00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8"/>
          <p:cNvSpPr txBox="1"/>
          <p:nvPr/>
        </p:nvSpPr>
        <p:spPr>
          <a:xfrm>
            <a:off x="291465" y="228600"/>
            <a:ext cx="116979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CLASSIFICAÇÃO DOS ESTÁGIOS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1350010" y="751205"/>
            <a:ext cx="10051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HIPERTENSÃO ARTERIAL DE ACORDO COM O NÍVEL DE PA, PRESENÇA DE FRCV, LOA OU COMORBIDADES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3" y="2313818"/>
            <a:ext cx="11082774" cy="28148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Box 12">
            <a:extLst>
              <a:ext uri="{FF2B5EF4-FFF2-40B4-BE49-F238E27FC236}">
                <a16:creationId xmlns:a16="http://schemas.microsoft.com/office/drawing/2014/main" id="{D2F74C34-9BB3-4E39-A49B-0166D590F8BA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RISCO MODERADO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3520555" y="775653"/>
            <a:ext cx="10380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MARCADORES SUB-CLÍNICOS DE LESÕES DE ÓRGÃOS-ALVO</a:t>
            </a:r>
          </a:p>
        </p:txBody>
      </p:sp>
      <p:sp>
        <p:nvSpPr>
          <p:cNvPr id="4" name="Avaliação de HVE (ecocardiograma)…"/>
          <p:cNvSpPr txBox="1"/>
          <p:nvPr/>
        </p:nvSpPr>
        <p:spPr>
          <a:xfrm>
            <a:off x="1196167" y="1909588"/>
            <a:ext cx="10380980" cy="755846"/>
          </a:xfrm>
          <a:prstGeom prst="rect">
            <a:avLst/>
          </a:prstGeom>
          <a:ln w="12700">
            <a:miter lim="400000"/>
          </a:ln>
        </p:spPr>
        <p:txBody>
          <a:bodyPr wrap="square" lIns="22859" tIns="22859" rIns="22859" bIns="22859">
            <a:spAutoFit/>
          </a:bodyPr>
          <a:lstStyle/>
          <a:p>
            <a:pPr defTabSz="457200">
              <a:lnSpc>
                <a:spcPct val="120000"/>
              </a:lnSpc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2000" dirty="0" err="1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Avaliação</a:t>
            </a:r>
            <a:r>
              <a:rPr sz="2000" dirty="0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 de HVE (</a:t>
            </a:r>
            <a:r>
              <a:rPr sz="2000" dirty="0" err="1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ecocardiograma</a:t>
            </a:r>
            <a:r>
              <a:rPr sz="2000" dirty="0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)</a:t>
            </a:r>
          </a:p>
          <a:p>
            <a:pPr defTabSz="457200">
              <a:lnSpc>
                <a:spcPct val="120000"/>
              </a:lnSpc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- F</a:t>
            </a:r>
            <a:r>
              <a:rPr sz="20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unção</a:t>
            </a:r>
            <a:r>
              <a:rPr sz="2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 ventricular e </a:t>
            </a:r>
            <a:r>
              <a:rPr sz="20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índice</a:t>
            </a:r>
            <a:r>
              <a:rPr sz="2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 de </a:t>
            </a:r>
            <a:r>
              <a:rPr sz="20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massa</a:t>
            </a:r>
            <a:r>
              <a:rPr sz="2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 de VE (GR </a:t>
            </a:r>
            <a:r>
              <a:rPr sz="20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IIa</a:t>
            </a:r>
            <a:r>
              <a:rPr sz="2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 / NE B)</a:t>
            </a:r>
          </a:p>
        </p:txBody>
      </p:sp>
      <p:sp>
        <p:nvSpPr>
          <p:cNvPr id="5" name="ITB - Índice tornozelo-braquial (GR IIa / NE B)"/>
          <p:cNvSpPr txBox="1"/>
          <p:nvPr/>
        </p:nvSpPr>
        <p:spPr>
          <a:xfrm>
            <a:off x="1196167" y="3112278"/>
            <a:ext cx="9330690" cy="755846"/>
          </a:xfrm>
          <a:prstGeom prst="rect">
            <a:avLst/>
          </a:prstGeom>
          <a:ln w="12700">
            <a:miter lim="400000"/>
          </a:ln>
        </p:spPr>
        <p:txBody>
          <a:bodyPr wrap="square" lIns="22859" tIns="22859" rIns="22859" bIns="22859">
            <a:spAutoFit/>
          </a:bodyPr>
          <a:lstStyle>
            <a:lvl1pPr algn="l" defTabSz="914400">
              <a:lnSpc>
                <a:spcPct val="120000"/>
              </a:lnSpc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sz="2000" dirty="0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ITB</a:t>
            </a:r>
          </a:p>
          <a:p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- </a:t>
            </a:r>
            <a:r>
              <a:rPr sz="20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Índice</a:t>
            </a:r>
            <a:r>
              <a:rPr sz="2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 </a:t>
            </a:r>
            <a:r>
              <a:rPr sz="20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tornozelo-braquial</a:t>
            </a:r>
            <a:r>
              <a:rPr sz="2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 (GR </a:t>
            </a:r>
            <a:r>
              <a:rPr sz="20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IIa</a:t>
            </a:r>
            <a:r>
              <a:rPr sz="2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 / NE B)</a:t>
            </a:r>
          </a:p>
        </p:txBody>
      </p:sp>
      <p:sp>
        <p:nvSpPr>
          <p:cNvPr id="6" name="Biomarcadores vasculares…"/>
          <p:cNvSpPr txBox="1"/>
          <p:nvPr/>
        </p:nvSpPr>
        <p:spPr>
          <a:xfrm>
            <a:off x="1196167" y="4314968"/>
            <a:ext cx="8827135" cy="755846"/>
          </a:xfrm>
          <a:prstGeom prst="rect">
            <a:avLst/>
          </a:prstGeom>
          <a:ln w="12700">
            <a:miter lim="400000"/>
          </a:ln>
        </p:spPr>
        <p:txBody>
          <a:bodyPr wrap="square" lIns="22859" tIns="22859" rIns="22859" bIns="22859">
            <a:spAutoFit/>
          </a:bodyPr>
          <a:lstStyle/>
          <a:p>
            <a:pPr defTabSz="457200">
              <a:lnSpc>
                <a:spcPct val="120000"/>
              </a:lnSpc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2000" dirty="0" err="1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Biomarcadores</a:t>
            </a:r>
            <a:r>
              <a:rPr sz="2000" dirty="0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 </a:t>
            </a:r>
            <a:r>
              <a:rPr sz="2000" dirty="0" err="1">
                <a:solidFill>
                  <a:srgbClr val="C00000"/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vasculares</a:t>
            </a:r>
            <a:endParaRPr sz="2000" dirty="0">
              <a:solidFill>
                <a:srgbClr val="C00000"/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defTabSz="457200">
              <a:lnSpc>
                <a:spcPct val="120000"/>
              </a:lnSpc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- </a:t>
            </a:r>
            <a:r>
              <a:rPr sz="2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VOP </a:t>
            </a:r>
            <a:r>
              <a:rPr sz="20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carotídeo-femural</a:t>
            </a:r>
            <a:r>
              <a:rPr sz="2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 (GR </a:t>
            </a:r>
            <a:r>
              <a:rPr sz="20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IIa</a:t>
            </a:r>
            <a:r>
              <a:rPr sz="2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</a:rPr>
              <a:t> / NE A)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38A445B-4BA8-4B5C-A484-6B7307D4D31D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5" y="228600"/>
            <a:ext cx="11760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FATORES QUE PODEM MODIFICAR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350010" y="751205"/>
            <a:ext cx="10380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O RISCO CV DO PACIENTE HIPERTENSO (RISCO MODERADO)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30" y="1642110"/>
            <a:ext cx="9586340" cy="4254962"/>
          </a:xfrm>
          <a:prstGeom prst="rect">
            <a:avLst/>
          </a:prstGeom>
        </p:spPr>
      </p:pic>
      <p:sp>
        <p:nvSpPr>
          <p:cNvPr id="10" name="Retângulo: Cantos Arredondados 21"/>
          <p:cNvSpPr/>
          <p:nvPr/>
        </p:nvSpPr>
        <p:spPr>
          <a:xfrm>
            <a:off x="1172527" y="1396365"/>
            <a:ext cx="9846945" cy="4603750"/>
          </a:xfrm>
          <a:prstGeom prst="roundRect">
            <a:avLst>
              <a:gd name="adj" fmla="val 2565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DBA9C29D-3521-49B2-BBE6-5C798DD2F0D0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AVALIAÇÃO 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350009" y="750890"/>
            <a:ext cx="718439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DO RISCO CARDIOVASCULAR GLOBAL</a:t>
            </a:r>
          </a:p>
        </p:txBody>
      </p:sp>
      <p:sp>
        <p:nvSpPr>
          <p:cNvPr id="24" name="AutoShape 4"/>
          <p:cNvSpPr/>
          <p:nvPr/>
        </p:nvSpPr>
        <p:spPr bwMode="auto">
          <a:xfrm rot="1076198">
            <a:off x="357049" y="2112590"/>
            <a:ext cx="2992066" cy="30026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lIns="19045" tIns="19045" rIns="19045" bIns="19045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tserrat SemiBold" panose="00000700000000000000" pitchFamily="2" charset="0"/>
              <a:sym typeface="Gill Sans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9" y="1723006"/>
            <a:ext cx="10204418" cy="3711659"/>
          </a:xfrm>
          <a:prstGeom prst="rect">
            <a:avLst/>
          </a:prstGeom>
        </p:spPr>
      </p:pic>
      <p:sp>
        <p:nvSpPr>
          <p:cNvPr id="7" name="Text Box 12">
            <a:extLst>
              <a:ext uri="{FF2B5EF4-FFF2-40B4-BE49-F238E27FC236}">
                <a16:creationId xmlns:a16="http://schemas.microsoft.com/office/drawing/2014/main" id="{423FD357-CAAF-4711-B69E-01011DEA7A64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DESAFIOS NA AVALIAÇÃO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350010" y="751205"/>
            <a:ext cx="9103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DO RISCO CARDIOVASCULAR NA HIPERTENSÃO ARTERIAL</a:t>
            </a:r>
          </a:p>
        </p:txBody>
      </p:sp>
      <p:sp>
        <p:nvSpPr>
          <p:cNvPr id="3" name="Idade"/>
          <p:cNvSpPr txBox="1"/>
          <p:nvPr/>
        </p:nvSpPr>
        <p:spPr>
          <a:xfrm>
            <a:off x="1663278" y="2273489"/>
            <a:ext cx="7600795" cy="2679321"/>
          </a:xfrm>
          <a:prstGeom prst="rect">
            <a:avLst/>
          </a:prstGeom>
          <a:ln w="12700">
            <a:miter lim="400000"/>
          </a:ln>
        </p:spPr>
        <p:txBody>
          <a:bodyPr wrap="square" lIns="22859" tIns="22859" rIns="22859" bIns="22859">
            <a:spAutoFit/>
          </a:bodyPr>
          <a:lstStyle>
            <a:lvl1pPr marL="179070" indent="-179070" algn="l" defTabSz="914400">
              <a:lnSpc>
                <a:spcPct val="120000"/>
              </a:lnSpc>
              <a:buSzPct val="100000"/>
              <a:buChar char="•"/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>
              <a:buClr>
                <a:srgbClr val="C00000"/>
              </a:buClr>
            </a:pPr>
            <a:r>
              <a:rPr sz="18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Idade</a:t>
            </a:r>
            <a:endParaRPr lang="pt-BR" sz="18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>
              <a:buClr>
                <a:srgbClr val="C00000"/>
              </a:buClr>
            </a:pPr>
            <a:endParaRPr lang="pt-BR" sz="18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>
              <a:buClr>
                <a:srgbClr val="C00000"/>
              </a:buClr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Duração da exposição à doença ou ao FR (idade vascular e idade metabólica)</a:t>
            </a:r>
          </a:p>
          <a:p>
            <a:pPr>
              <a:buClr>
                <a:srgbClr val="C00000"/>
              </a:buClr>
            </a:pPr>
            <a:endParaRPr lang="pt-BR" sz="18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>
              <a:buClr>
                <a:srgbClr val="C00000"/>
              </a:buClr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Momento da aferição e valor da pressão arterial (medidas domiciliares, MAPA, MRPA)</a:t>
            </a:r>
          </a:p>
          <a:p>
            <a:pPr marL="0" indent="0">
              <a:buNone/>
            </a:pPr>
            <a:endParaRPr sz="1800" dirty="0" err="1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AE430342-6805-4C05-AACF-7B79F112F191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MENSAGENS PRINCIPAIS</a:t>
            </a:r>
          </a:p>
        </p:txBody>
      </p:sp>
      <p:sp>
        <p:nvSpPr>
          <p:cNvPr id="2" name="Mais de 50% dos pacientes hipertensos tem FRCV"/>
          <p:cNvSpPr txBox="1"/>
          <p:nvPr/>
        </p:nvSpPr>
        <p:spPr>
          <a:xfrm>
            <a:off x="1016190" y="2089339"/>
            <a:ext cx="9564946" cy="2679321"/>
          </a:xfrm>
          <a:prstGeom prst="rect">
            <a:avLst/>
          </a:prstGeom>
          <a:ln w="12700">
            <a:miter lim="400000"/>
          </a:ln>
        </p:spPr>
        <p:txBody>
          <a:bodyPr wrap="square" lIns="22859" tIns="22859" rIns="22859" bIns="22859">
            <a:spAutoFit/>
          </a:bodyPr>
          <a:lstStyle>
            <a:lvl1pPr marL="179070" indent="-179070" algn="l" defTabSz="914400">
              <a:lnSpc>
                <a:spcPct val="120000"/>
              </a:lnSpc>
              <a:buSzPct val="100000"/>
              <a:buChar char="•"/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>
              <a:buClr>
                <a:srgbClr val="C00000"/>
              </a:buClr>
            </a:pPr>
            <a:r>
              <a:rPr sz="18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Mais</a:t>
            </a:r>
            <a:r>
              <a:rPr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 de 50% dos </a:t>
            </a:r>
            <a:r>
              <a:rPr sz="18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pacientes</a:t>
            </a:r>
            <a:r>
              <a:rPr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 </a:t>
            </a:r>
            <a:r>
              <a:rPr sz="18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hipertensos</a:t>
            </a:r>
            <a:r>
              <a:rPr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 </a:t>
            </a:r>
            <a:r>
              <a:rPr sz="18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tem</a:t>
            </a:r>
            <a:r>
              <a:rPr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 FRCV</a:t>
            </a:r>
            <a:endParaRPr lang="pt-BR" sz="18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>
              <a:buClr>
                <a:srgbClr val="C00000"/>
              </a:buClr>
            </a:pPr>
            <a:endParaRPr lang="pt-BR" sz="18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>
              <a:buClr>
                <a:srgbClr val="C00000"/>
              </a:buClr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A identificação de FR adicionais deve fazer parte da avaliação diagnóstica do paciente hipertenso, especialmente em presença de história familiar de DCV</a:t>
            </a:r>
          </a:p>
          <a:p>
            <a:pPr>
              <a:buClr>
                <a:srgbClr val="C00000"/>
              </a:buClr>
            </a:pPr>
            <a:endParaRPr lang="pt-BR" sz="18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>
              <a:buClr>
                <a:srgbClr val="C00000"/>
              </a:buClr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O risco CV deve ser estimado em todos os pacientes hipertensos por meio de escores simples, baseados nos níveis de PA, presença de FR adicionais e comorbidades</a:t>
            </a:r>
            <a:endParaRPr sz="18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504275D-9143-490D-89F0-1A8A2E28FB23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MENSAGENS PRINCIPAIS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710207" y="1431945"/>
            <a:ext cx="10578661" cy="4116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300"/>
              </a:spcBef>
              <a:defRPr sz="36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800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Estimativa confiável do RCV pode ser feita de forma prática por meio da identificação de FR como:</a:t>
            </a:r>
          </a:p>
          <a:p>
            <a:pPr marL="476250" lvl="1" indent="-285750" defTabSz="457200">
              <a:spcBef>
                <a:spcPts val="3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Idade (&gt; 65 anos)</a:t>
            </a:r>
          </a:p>
          <a:p>
            <a:pPr marL="476250" lvl="1" indent="-285750" defTabSz="457200">
              <a:spcBef>
                <a:spcPts val="3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Sexo (homens &gt; mulheres) </a:t>
            </a:r>
          </a:p>
          <a:p>
            <a:pPr marL="476250" lvl="1" indent="-285750" defTabSz="457200">
              <a:spcBef>
                <a:spcPts val="3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FC (&gt;80 </a:t>
            </a:r>
            <a:r>
              <a:rPr lang="pt-BR" sz="18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bpm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)</a:t>
            </a:r>
          </a:p>
          <a:p>
            <a:pPr marL="476250" lvl="1" indent="-285750" defTabSz="457200">
              <a:spcBef>
                <a:spcPts val="3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Aumento do peso corporal</a:t>
            </a:r>
          </a:p>
          <a:p>
            <a:pPr marL="476250" lvl="1" indent="-285750" defTabSz="457200">
              <a:spcBef>
                <a:spcPts val="3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3600" i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Diabetes mellitus</a:t>
            </a:r>
          </a:p>
          <a:p>
            <a:pPr marL="476250" lvl="1" indent="-285750" defTabSz="457200">
              <a:spcBef>
                <a:spcPts val="3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Elevação do LDL-c</a:t>
            </a:r>
          </a:p>
          <a:p>
            <a:pPr marL="476250" lvl="1" indent="-285750" defTabSz="457200">
              <a:spcBef>
                <a:spcPts val="3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História familiar de DCV</a:t>
            </a:r>
          </a:p>
          <a:p>
            <a:pPr marL="476250" lvl="1" indent="-285750" defTabSz="457200">
              <a:spcBef>
                <a:spcPts val="3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História familiar de hipertensão arterial</a:t>
            </a:r>
          </a:p>
          <a:p>
            <a:pPr marL="476250" lvl="1" indent="-285750" defTabSz="457200">
              <a:spcBef>
                <a:spcPts val="3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Tabagismo e fatores psicossociais/ou sócio econômicos</a:t>
            </a:r>
          </a:p>
          <a:p>
            <a:pPr marL="476250" lvl="1" indent="-285750" defTabSz="457200">
              <a:spcBef>
                <a:spcPts val="3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LOA: HVE, DRC moderada a grave (RFG-e &lt; 60ml/min/1.73m</a:t>
            </a:r>
            <a:r>
              <a:rPr lang="pt-BR" sz="1800" baseline="320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2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) ou de</a:t>
            </a:r>
          </a:p>
          <a:p>
            <a:pPr marL="476250" lvl="1" indent="-285750" defTabSz="457200">
              <a:spcBef>
                <a:spcPts val="3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Doenças prévias (DAC, IC, AVC, DAOP, FA, DRC estágio </a:t>
            </a:r>
            <a:r>
              <a:rPr lang="pt-BR" sz="1800" u="sng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&gt;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3)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54DD81C6-7D61-460D-94D1-709F1279DE12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0" y="-97790"/>
            <a:ext cx="12342495" cy="6955790"/>
          </a:xfrm>
          <a:prstGeom prst="rect">
            <a:avLst/>
          </a:prstGeom>
          <a:solidFill>
            <a:schemeClr val="bg2">
              <a:lumMod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17169" y="3071356"/>
            <a:ext cx="671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4400" dirty="0">
                <a:solidFill>
                  <a:schemeClr val="bg1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OBRIGADO</a:t>
            </a:r>
            <a:endParaRPr lang="pt-BR" altLang="en-US" sz="4400" dirty="0">
              <a:solidFill>
                <a:srgbClr val="F61D25"/>
              </a:solidFill>
              <a:latin typeface="Montserrat SemiBold" panose="00000700000000000000" pitchFamily="2" charset="0"/>
              <a:cs typeface="AvenirNext LT Pro Bold" panose="020B0804020202020204" charset="0"/>
            </a:endParaRPr>
          </a:p>
        </p:txBody>
      </p:sp>
      <p:sp>
        <p:nvSpPr>
          <p:cNvPr id="17" name="Rectangles 16"/>
          <p:cNvSpPr/>
          <p:nvPr/>
        </p:nvSpPr>
        <p:spPr>
          <a:xfrm rot="5400000">
            <a:off x="7886448" y="-473458"/>
            <a:ext cx="141792" cy="8770304"/>
          </a:xfrm>
          <a:prstGeom prst="rect">
            <a:avLst/>
          </a:prstGeom>
          <a:solidFill>
            <a:srgbClr val="F6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0977" y="2224968"/>
            <a:ext cx="2079365" cy="7391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187" y="2281253"/>
            <a:ext cx="1315677" cy="6265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923" y="1030411"/>
            <a:ext cx="3136495" cy="78884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0795" y="876682"/>
            <a:ext cx="1034459" cy="100819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370389" y="4697433"/>
            <a:ext cx="2838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1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2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3</a:t>
            </a:r>
          </a:p>
        </p:txBody>
      </p:sp>
      <p:sp>
        <p:nvSpPr>
          <p:cNvPr id="15" name="Shape 4804"/>
          <p:cNvSpPr/>
          <p:nvPr/>
        </p:nvSpPr>
        <p:spPr>
          <a:xfrm>
            <a:off x="1020353" y="4743613"/>
            <a:ext cx="279328" cy="2031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05000"/>
                </a:moveTo>
                <a:cubicBezTo>
                  <a:pt x="114544" y="105444"/>
                  <a:pt x="114505" y="105877"/>
                  <a:pt x="114450" y="106305"/>
                </a:cubicBezTo>
                <a:lnTo>
                  <a:pt x="80772" y="60000"/>
                </a:lnTo>
                <a:lnTo>
                  <a:pt x="114450" y="13694"/>
                </a:lnTo>
                <a:cubicBezTo>
                  <a:pt x="114505" y="14122"/>
                  <a:pt x="114544" y="14555"/>
                  <a:pt x="114544" y="15000"/>
                </a:cubicBezTo>
                <a:cubicBezTo>
                  <a:pt x="114544" y="15000"/>
                  <a:pt x="114544" y="105000"/>
                  <a:pt x="114544" y="105000"/>
                </a:cubicBezTo>
                <a:close/>
                <a:moveTo>
                  <a:pt x="109088" y="112500"/>
                </a:moveTo>
                <a:lnTo>
                  <a:pt x="10911" y="112500"/>
                </a:lnTo>
                <a:cubicBezTo>
                  <a:pt x="10272" y="112500"/>
                  <a:pt x="9661" y="112322"/>
                  <a:pt x="9094" y="112044"/>
                </a:cubicBezTo>
                <a:lnTo>
                  <a:pt x="43083" y="65300"/>
                </a:lnTo>
                <a:lnTo>
                  <a:pt x="52444" y="78177"/>
                </a:lnTo>
                <a:cubicBezTo>
                  <a:pt x="54533" y="81050"/>
                  <a:pt x="57266" y="82483"/>
                  <a:pt x="60000" y="82483"/>
                </a:cubicBezTo>
                <a:cubicBezTo>
                  <a:pt x="62733" y="82483"/>
                  <a:pt x="65466" y="81050"/>
                  <a:pt x="67550" y="78177"/>
                </a:cubicBezTo>
                <a:lnTo>
                  <a:pt x="76916" y="65300"/>
                </a:lnTo>
                <a:lnTo>
                  <a:pt x="110911" y="112044"/>
                </a:lnTo>
                <a:cubicBezTo>
                  <a:pt x="110338" y="112322"/>
                  <a:pt x="109733" y="112500"/>
                  <a:pt x="109088" y="112500"/>
                </a:cubicBezTo>
                <a:moveTo>
                  <a:pt x="5455" y="105000"/>
                </a:moveTo>
                <a:lnTo>
                  <a:pt x="5455" y="15000"/>
                </a:lnTo>
                <a:cubicBezTo>
                  <a:pt x="5455" y="14555"/>
                  <a:pt x="5494" y="14122"/>
                  <a:pt x="5550" y="13694"/>
                </a:cubicBezTo>
                <a:lnTo>
                  <a:pt x="39227" y="60000"/>
                </a:lnTo>
                <a:lnTo>
                  <a:pt x="5550" y="106305"/>
                </a:lnTo>
                <a:cubicBezTo>
                  <a:pt x="5494" y="105877"/>
                  <a:pt x="5455" y="105444"/>
                  <a:pt x="5455" y="105000"/>
                </a:cubicBezTo>
                <a:moveTo>
                  <a:pt x="10911" y="7500"/>
                </a:moveTo>
                <a:lnTo>
                  <a:pt x="109088" y="7500"/>
                </a:lnTo>
                <a:cubicBezTo>
                  <a:pt x="109733" y="7500"/>
                  <a:pt x="110338" y="7677"/>
                  <a:pt x="110911" y="7961"/>
                </a:cubicBezTo>
                <a:lnTo>
                  <a:pt x="63694" y="72877"/>
                </a:lnTo>
                <a:cubicBezTo>
                  <a:pt x="62711" y="74233"/>
                  <a:pt x="61394" y="74983"/>
                  <a:pt x="60000" y="74983"/>
                </a:cubicBezTo>
                <a:cubicBezTo>
                  <a:pt x="58605" y="74983"/>
                  <a:pt x="57288" y="74233"/>
                  <a:pt x="56300" y="72877"/>
                </a:cubicBezTo>
                <a:lnTo>
                  <a:pt x="9094" y="7961"/>
                </a:lnTo>
                <a:cubicBezTo>
                  <a:pt x="9661" y="7677"/>
                  <a:pt x="10272" y="7500"/>
                  <a:pt x="10911" y="7500"/>
                </a:cubicBezTo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6716"/>
                  <a:pt x="0" y="15000"/>
                </a:cubicBezTo>
                <a:lnTo>
                  <a:pt x="0" y="105000"/>
                </a:lnTo>
                <a:cubicBezTo>
                  <a:pt x="0" y="113283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3283"/>
                  <a:pt x="120000" y="105000"/>
                </a:cubicBezTo>
                <a:lnTo>
                  <a:pt x="120000" y="15000"/>
                </a:lnTo>
                <a:cubicBezTo>
                  <a:pt x="120000" y="6716"/>
                  <a:pt x="115116" y="0"/>
                  <a:pt x="10908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6" name="Shape 4833"/>
          <p:cNvSpPr/>
          <p:nvPr/>
        </p:nvSpPr>
        <p:spPr>
          <a:xfrm>
            <a:off x="1020351" y="5569218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74611" y="51777"/>
                </a:moveTo>
                <a:cubicBezTo>
                  <a:pt x="66527" y="51777"/>
                  <a:pt x="65444" y="56644"/>
                  <a:pt x="65444" y="56644"/>
                </a:cubicBezTo>
                <a:lnTo>
                  <a:pt x="65455" y="51816"/>
                </a:lnTo>
                <a:lnTo>
                  <a:pt x="54544" y="51816"/>
                </a:lnTo>
                <a:lnTo>
                  <a:pt x="54544" y="81816"/>
                </a:lnTo>
                <a:lnTo>
                  <a:pt x="65455" y="81816"/>
                </a:lnTo>
                <a:lnTo>
                  <a:pt x="65455" y="65455"/>
                </a:lnTo>
                <a:cubicBezTo>
                  <a:pt x="65455" y="65455"/>
                  <a:pt x="65455" y="59961"/>
                  <a:pt x="70088" y="59961"/>
                </a:cubicBezTo>
                <a:cubicBezTo>
                  <a:pt x="72700" y="59961"/>
                  <a:pt x="73638" y="62400"/>
                  <a:pt x="73638" y="65455"/>
                </a:cubicBezTo>
                <a:lnTo>
                  <a:pt x="73638" y="81816"/>
                </a:lnTo>
                <a:lnTo>
                  <a:pt x="84544" y="81816"/>
                </a:lnTo>
                <a:lnTo>
                  <a:pt x="84544" y="65455"/>
                </a:lnTo>
                <a:cubicBezTo>
                  <a:pt x="84544" y="56916"/>
                  <a:pt x="80833" y="51777"/>
                  <a:pt x="74611" y="51777"/>
                </a:cubicBezTo>
                <a:moveTo>
                  <a:pt x="38183" y="81816"/>
                </a:moveTo>
                <a:lnTo>
                  <a:pt x="49050" y="81816"/>
                </a:lnTo>
                <a:lnTo>
                  <a:pt x="49050" y="51777"/>
                </a:lnTo>
                <a:lnTo>
                  <a:pt x="38183" y="51777"/>
                </a:lnTo>
                <a:cubicBezTo>
                  <a:pt x="38183" y="51777"/>
                  <a:pt x="38183" y="81816"/>
                  <a:pt x="38183" y="81816"/>
                </a:cubicBezTo>
                <a:close/>
                <a:moveTo>
                  <a:pt x="43616" y="38183"/>
                </a:moveTo>
                <a:cubicBezTo>
                  <a:pt x="40616" y="38183"/>
                  <a:pt x="38183" y="40627"/>
                  <a:pt x="38183" y="43644"/>
                </a:cubicBezTo>
                <a:cubicBezTo>
                  <a:pt x="38183" y="46661"/>
                  <a:pt x="40616" y="49105"/>
                  <a:pt x="43616" y="49105"/>
                </a:cubicBezTo>
                <a:cubicBezTo>
                  <a:pt x="46616" y="49105"/>
                  <a:pt x="49050" y="46661"/>
                  <a:pt x="49050" y="43644"/>
                </a:cubicBezTo>
                <a:cubicBezTo>
                  <a:pt x="49050" y="40627"/>
                  <a:pt x="46616" y="38183"/>
                  <a:pt x="43616" y="3818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8" name="Shape 4837"/>
          <p:cNvSpPr/>
          <p:nvPr/>
        </p:nvSpPr>
        <p:spPr>
          <a:xfrm>
            <a:off x="1020353" y="5137750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816" y="76361"/>
                </a:moveTo>
                <a:cubicBezTo>
                  <a:pt x="81816" y="79372"/>
                  <a:pt x="79372" y="81816"/>
                  <a:pt x="76361" y="81816"/>
                </a:cubicBezTo>
                <a:lnTo>
                  <a:pt x="43638" y="81816"/>
                </a:lnTo>
                <a:cubicBezTo>
                  <a:pt x="40627" y="81816"/>
                  <a:pt x="38183" y="79372"/>
                  <a:pt x="38183" y="76361"/>
                </a:cubicBezTo>
                <a:lnTo>
                  <a:pt x="38183" y="57272"/>
                </a:lnTo>
                <a:lnTo>
                  <a:pt x="43911" y="57272"/>
                </a:lnTo>
                <a:cubicBezTo>
                  <a:pt x="43761" y="58166"/>
                  <a:pt x="43638" y="59066"/>
                  <a:pt x="43638" y="60000"/>
                </a:cubicBezTo>
                <a:cubicBezTo>
                  <a:pt x="43638" y="69038"/>
                  <a:pt x="50961" y="76361"/>
                  <a:pt x="60000" y="76361"/>
                </a:cubicBezTo>
                <a:cubicBezTo>
                  <a:pt x="69033" y="76361"/>
                  <a:pt x="76361" y="69038"/>
                  <a:pt x="76361" y="60000"/>
                </a:cubicBezTo>
                <a:cubicBezTo>
                  <a:pt x="76361" y="59066"/>
                  <a:pt x="76238" y="58166"/>
                  <a:pt x="76088" y="57272"/>
                </a:cubicBezTo>
                <a:lnTo>
                  <a:pt x="81816" y="57272"/>
                </a:lnTo>
                <a:cubicBezTo>
                  <a:pt x="81816" y="57272"/>
                  <a:pt x="81816" y="76361"/>
                  <a:pt x="81816" y="76361"/>
                </a:cubicBezTo>
                <a:close/>
                <a:moveTo>
                  <a:pt x="60000" y="49088"/>
                </a:moveTo>
                <a:cubicBezTo>
                  <a:pt x="66022" y="49088"/>
                  <a:pt x="70911" y="53977"/>
                  <a:pt x="70911" y="60000"/>
                </a:cubicBezTo>
                <a:cubicBezTo>
                  <a:pt x="70911" y="66022"/>
                  <a:pt x="66022" y="70911"/>
                  <a:pt x="60000" y="70911"/>
                </a:cubicBezTo>
                <a:cubicBezTo>
                  <a:pt x="53977" y="70911"/>
                  <a:pt x="49088" y="66022"/>
                  <a:pt x="49088" y="60000"/>
                </a:cubicBezTo>
                <a:cubicBezTo>
                  <a:pt x="49088" y="53977"/>
                  <a:pt x="53977" y="49088"/>
                  <a:pt x="60000" y="49088"/>
                </a:cubicBezTo>
                <a:moveTo>
                  <a:pt x="70911" y="40911"/>
                </a:moveTo>
                <a:lnTo>
                  <a:pt x="79088" y="40911"/>
                </a:lnTo>
                <a:lnTo>
                  <a:pt x="79088" y="49088"/>
                </a:lnTo>
                <a:lnTo>
                  <a:pt x="70911" y="49088"/>
                </a:lnTo>
                <a:cubicBezTo>
                  <a:pt x="70911" y="49088"/>
                  <a:pt x="70911" y="40911"/>
                  <a:pt x="70911" y="40911"/>
                </a:cubicBezTo>
                <a:close/>
                <a:moveTo>
                  <a:pt x="76361" y="32727"/>
                </a:moveTo>
                <a:lnTo>
                  <a:pt x="43638" y="32727"/>
                </a:lnTo>
                <a:cubicBezTo>
                  <a:pt x="37611" y="32727"/>
                  <a:pt x="32727" y="37611"/>
                  <a:pt x="32727" y="43638"/>
                </a:cubicBezTo>
                <a:lnTo>
                  <a:pt x="32727" y="76361"/>
                </a:lnTo>
                <a:cubicBezTo>
                  <a:pt x="32727" y="82388"/>
                  <a:pt x="37611" y="87272"/>
                  <a:pt x="43638" y="87272"/>
                </a:cubicBezTo>
                <a:lnTo>
                  <a:pt x="76361" y="87272"/>
                </a:lnTo>
                <a:cubicBezTo>
                  <a:pt x="82388" y="87272"/>
                  <a:pt x="87272" y="82388"/>
                  <a:pt x="87272" y="76361"/>
                </a:cubicBezTo>
                <a:lnTo>
                  <a:pt x="87272" y="43638"/>
                </a:lnTo>
                <a:cubicBezTo>
                  <a:pt x="87272" y="37611"/>
                  <a:pt x="82388" y="32727"/>
                  <a:pt x="76361" y="32727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0402" y="6171396"/>
            <a:ext cx="432016" cy="43201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0048318" y="6110516"/>
            <a:ext cx="2245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DESENVOLVIDO POR 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VALUAR PRÓ_MARKETING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www.valuar.com.br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DECLARAÇÃO</a:t>
            </a:r>
          </a:p>
        </p:txBody>
      </p:sp>
      <p:sp>
        <p:nvSpPr>
          <p:cNvPr id="6" name="Text Box 19"/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CONFLITO DE INTERESSES</a:t>
            </a:r>
          </a:p>
        </p:txBody>
      </p:sp>
      <p:sp>
        <p:nvSpPr>
          <p:cNvPr id="7" name="Text Box 12"/>
          <p:cNvSpPr txBox="1"/>
          <p:nvPr/>
        </p:nvSpPr>
        <p:spPr>
          <a:xfrm>
            <a:off x="1847273" y="1893793"/>
            <a:ext cx="839460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De acordo com a Resolução 1595/2000 do Conselho Federal de Medicina e com a RDC 96/2008 da ANVISA, declaro: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Palestrante de XXXXXX, XXXXXX, XXXXXX, XXXXXX, XXXXXXX e XXXXXXX.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 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Consultor da XXXXXXXX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Os meus pré-requisitos para participar desta atividade são a autonomia do pensamento científico, a interdependência de opiniões e a liberdade de expressão.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Nome Sobrenome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CRM XXXXX</a:t>
            </a:r>
            <a:endParaRPr lang="en-US" sz="1600" b="1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2"/>
          <p:cNvSpPr txBox="1"/>
          <p:nvPr/>
        </p:nvSpPr>
        <p:spPr>
          <a:xfrm>
            <a:off x="1788622" y="2010143"/>
            <a:ext cx="86147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t-BR" sz="1600" dirty="0">
                <a:solidFill>
                  <a:srgbClr val="C00000"/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•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 Relação causal, linear e contínua do aumento da PA com o risco de doença cardiovascular;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t-BR" sz="1600" dirty="0">
                <a:solidFill>
                  <a:srgbClr val="C00000"/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•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 Importância dos fatores de risco adicionais;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t-BR" sz="1600" dirty="0">
                <a:solidFill>
                  <a:srgbClr val="C00000"/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•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 Impacto do tratamento da HA no risco absoluto individual e no risco CV global estimado;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t-BR" sz="1600" dirty="0">
                <a:solidFill>
                  <a:srgbClr val="C00000"/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•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 Importância do risco residual (magnitude do risco que permanece depois que os FR tradicionais estão controlados.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0" indent="0">
              <a:spcAft>
                <a:spcPts val="1200"/>
              </a:spcAft>
              <a:buClr>
                <a:srgbClr val="C00000"/>
              </a:buClr>
              <a:buSzPct val="135000"/>
              <a:buFont typeface="Arial" panose="020B0604020202020204" pitchFamily="34" charset="0"/>
              <a:buNone/>
            </a:pPr>
            <a:br>
              <a:rPr lang="pt-BR" sz="1600" b="1" spc="-8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</a:br>
            <a:endParaRPr lang="pt-BR" sz="1600" b="1" spc="-8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7D6AEC5B-E0A0-4C4E-8525-999A5B3DC915}"/>
              </a:ext>
            </a:extLst>
          </p:cNvPr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OBJETIVOS DA ESTRATIFICAÇÃO</a:t>
            </a:r>
          </a:p>
        </p:txBody>
      </p:sp>
      <p:sp>
        <p:nvSpPr>
          <p:cNvPr id="4" name="Text Box 19">
            <a:extLst>
              <a:ext uri="{FF2B5EF4-FFF2-40B4-BE49-F238E27FC236}">
                <a16:creationId xmlns:a16="http://schemas.microsoft.com/office/drawing/2014/main" id="{8AACA1FB-AF9E-48CD-9DBC-78EDFA3AA033}"/>
              </a:ext>
            </a:extLst>
          </p:cNvPr>
          <p:cNvSpPr txBox="1"/>
          <p:nvPr/>
        </p:nvSpPr>
        <p:spPr>
          <a:xfrm>
            <a:off x="4989137" y="690112"/>
            <a:ext cx="816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RISCO CARDIOVASCULAR NO PACIENTE HIPERTENSO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21A2F513-005B-43F0-B5CA-8F6104540EA2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9"/>
          <p:cNvSpPr txBox="1"/>
          <p:nvPr/>
        </p:nvSpPr>
        <p:spPr>
          <a:xfrm>
            <a:off x="1595899" y="1659285"/>
            <a:ext cx="90002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defTabSz="457200">
              <a:buSzPct val="60000"/>
              <a:buNone/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Classificação do risco: risco baixo / moderado / alto</a:t>
            </a:r>
          </a:p>
          <a:p>
            <a:pPr marL="0" indent="0" algn="just" defTabSz="457200">
              <a:buSzPct val="60000"/>
              <a:buNone/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lang="pt-BR" sz="20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285750" lvl="2" indent="-285750" algn="just" defTabSz="457200">
              <a:buClr>
                <a:srgbClr val="C00000"/>
              </a:buClr>
              <a:buFont typeface="Arial" panose="020B0604020202020204" pitchFamily="34" charset="0"/>
              <a:buChar char="•"/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Montserrat" panose="00000500000000000000" pitchFamily="2" charset="0"/>
                <a:sym typeface="+mn-ea"/>
              </a:rPr>
              <a:t>Níveis de PA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marL="285750" lvl="2" indent="-285750" algn="just" defTabSz="457200">
              <a:buClr>
                <a:srgbClr val="C00000"/>
              </a:buClr>
              <a:buFont typeface="Arial" panose="020B0604020202020204" pitchFamily="34" charset="0"/>
              <a:buChar char="•"/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Montserrat" panose="00000500000000000000" pitchFamily="2" charset="0"/>
                <a:sym typeface="+mn-ea"/>
              </a:rPr>
              <a:t>FRCV associados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marL="285750" lvl="2" indent="-285750" algn="just" defTabSz="457200">
              <a:buClr>
                <a:srgbClr val="C00000"/>
              </a:buClr>
              <a:buFont typeface="Arial" panose="020B0604020202020204" pitchFamily="34" charset="0"/>
              <a:buChar char="•"/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Montserrat" panose="00000500000000000000" pitchFamily="2" charset="0"/>
                <a:sym typeface="+mn-ea"/>
              </a:rPr>
              <a:t>Lesões de órgãos-alvo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marL="285750" lvl="2" indent="-285750" algn="just" defTabSz="457200">
              <a:buClr>
                <a:srgbClr val="C00000"/>
              </a:buClr>
              <a:buFont typeface="Arial" panose="020B0604020202020204" pitchFamily="34" charset="0"/>
              <a:buChar char="•"/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Montserrat" panose="00000500000000000000" pitchFamily="2" charset="0"/>
                <a:sym typeface="+mn-ea"/>
              </a:rPr>
              <a:t>DCV / renal estabelecidas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lvl="2" indent="228600" algn="just" defTabSz="457200"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lang="pt-BR" sz="16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0" indent="0" algn="just" defTabSz="457200">
              <a:buSzPct val="60000"/>
              <a:buNone/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Necessidade de novos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biomarcadores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, precursores e </a:t>
            </a:r>
            <a:r>
              <a:rPr lang="pt-BR" sz="20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preditores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cs typeface="Montserrat SemiBold" panose="00000700000000000000" pitchFamily="2" charset="0"/>
                <a:sym typeface="+mn-ea"/>
              </a:rPr>
              <a:t> de doenças</a:t>
            </a:r>
          </a:p>
          <a:p>
            <a:pPr marL="0" indent="0" algn="just" defTabSz="457200">
              <a:buSzPct val="60000"/>
              <a:buNone/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lang="pt-BR" sz="16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</a:endParaRPr>
          </a:p>
          <a:p>
            <a:pPr marL="0" indent="0" algn="just" defTabSz="457200">
              <a:buNone/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Montserrat" panose="00000500000000000000" pitchFamily="2" charset="0"/>
                <a:sym typeface="+mn-ea"/>
              </a:rPr>
              <a:t>  - Melhorar a predição de risco e reduzir a diferença entre o risco calculado e as taxas de eventos observadas.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cs typeface="Montserrat" panose="00000500000000000000" pitchFamily="2" charset="0"/>
            </a:endParaRPr>
          </a:p>
          <a:p>
            <a:pPr lvl="2" indent="228600" algn="just" defTabSz="457200"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lang="pt-BR" altLang="en-US" sz="1600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cs typeface="Montserrat" panose="00000500000000000000" pitchFamily="2" charset="0"/>
            </a:endParaRPr>
          </a:p>
        </p:txBody>
      </p:sp>
      <p:sp>
        <p:nvSpPr>
          <p:cNvPr id="5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INTRODUÇÃO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A2D4A4BD-7BD3-44F3-B049-BB5BDC93EDD7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9"/>
          <p:cNvSpPr txBox="1"/>
          <p:nvPr/>
        </p:nvSpPr>
        <p:spPr>
          <a:xfrm>
            <a:off x="1880583" y="2621086"/>
            <a:ext cx="6071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t-BR" sz="2000" dirty="0">
                <a:solidFill>
                  <a:srgbClr val="C00000"/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•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 FR coexistentes na HA; 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t-BR" sz="2000" dirty="0">
                <a:solidFill>
                  <a:srgbClr val="C00000"/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•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 Presença de LOA;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t-BR" sz="2000" dirty="0">
                <a:solidFill>
                  <a:srgbClr val="C00000"/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•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 Presença de DCV e renal estabelecidas.</a:t>
            </a:r>
            <a:endParaRPr lang="pt-BR" sz="20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lvl="2" indent="228600" algn="just" defTabSz="457200"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lang="pt-BR" altLang="en-US" sz="20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</p:txBody>
      </p:sp>
      <p:sp>
        <p:nvSpPr>
          <p:cNvPr id="5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ESTRATIFICAÇÃO DE RISCO ADICIONAL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7501427" y="689457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CONDIÇÕES ASSOCIADAS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4E32BE61-0CE8-4940-83ED-9D37CC682B4A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ESTRATIFICAÇÃO DE RISCO ADICIONAL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1350010" y="751205"/>
            <a:ext cx="10365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FATORES DE RISCO COEXISTENTES NA HIPERTENSÃO ARTERIAL</a:t>
            </a:r>
          </a:p>
        </p:txBody>
      </p:sp>
      <p:pic>
        <p:nvPicPr>
          <p:cNvPr id="2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89" y="1974609"/>
            <a:ext cx="10669821" cy="2908781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DCAEE154-19B0-43B0-806B-A90925CA388A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ESTRATIFICAÇÃO DE RISCO ADICIONAL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1350010" y="751205"/>
            <a:ext cx="10365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LESÕES EM ÓRGÃOS-ALVO (LOA)</a:t>
            </a:r>
          </a:p>
        </p:txBody>
      </p:sp>
      <p:pic>
        <p:nvPicPr>
          <p:cNvPr id="4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47" y="1815803"/>
            <a:ext cx="10365105" cy="3226393"/>
          </a:xfrm>
          <a:prstGeom prst="rect">
            <a:avLst/>
          </a:prstGeom>
        </p:spPr>
      </p:pic>
      <p:sp>
        <p:nvSpPr>
          <p:cNvPr id="7" name="Text Box 12">
            <a:extLst>
              <a:ext uri="{FF2B5EF4-FFF2-40B4-BE49-F238E27FC236}">
                <a16:creationId xmlns:a16="http://schemas.microsoft.com/office/drawing/2014/main" id="{2D3916CF-E50D-42AC-8E40-9AEDC2E3340B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ESTRATIFICAÇÃO DE RISCO ADICIONAL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1350010" y="751205"/>
            <a:ext cx="10365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PRESENÇA DE DOENÇA CARDIOVASCULAR E/OU RENAL</a:t>
            </a:r>
          </a:p>
        </p:txBody>
      </p:sp>
      <p:sp>
        <p:nvSpPr>
          <p:cNvPr id="2" name="Retângulo 2"/>
          <p:cNvSpPr/>
          <p:nvPr/>
        </p:nvSpPr>
        <p:spPr>
          <a:xfrm>
            <a:off x="330200" y="2214245"/>
            <a:ext cx="5797550" cy="299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lnSpc>
                <a:spcPct val="120000"/>
              </a:lnSpc>
              <a:defRPr sz="35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       </a:t>
            </a:r>
            <a:r>
              <a:rPr lang="pt-BR" sz="1600" dirty="0">
                <a:solidFill>
                  <a:srgbClr val="C00000"/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   Doença coronariana  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571500" lvl="3" indent="0" algn="l" defTabSz="457200">
              <a:buSzPct val="100000"/>
              <a:buNone/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Angina</a:t>
            </a:r>
          </a:p>
          <a:p>
            <a:pPr marL="571500" lvl="3" indent="0" algn="l" defTabSz="457200">
              <a:buSzPct val="100000"/>
              <a:buNone/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Infarto do miocárdio</a:t>
            </a:r>
          </a:p>
          <a:p>
            <a:pPr marL="571500" lvl="3" indent="0" algn="l" defTabSz="457200">
              <a:buSzPct val="100000"/>
              <a:buNone/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Isquemia miocárdica silenciosa</a:t>
            </a:r>
          </a:p>
          <a:p>
            <a:pPr marL="571500" lvl="3" indent="0" algn="l" defTabSz="457200">
              <a:buSzPct val="100000"/>
              <a:buNone/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CRVM / ICP prévias</a:t>
            </a:r>
          </a:p>
          <a:p>
            <a:pPr algn="l" defTabSz="457200">
              <a:defRPr sz="35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          Insuficiência cardíaca </a:t>
            </a:r>
          </a:p>
          <a:p>
            <a:pPr lvl="2" indent="457200" algn="l" defTabSz="457200">
              <a:defRPr sz="3500" b="1">
                <a:solidFill>
                  <a:srgbClr val="00549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  </a:t>
            </a:r>
            <a:r>
              <a:rPr lang="pt-BR" sz="16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ICFEr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 / </a:t>
            </a:r>
            <a:r>
              <a:rPr lang="pt-BR" sz="16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ICFEp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 / FA</a:t>
            </a:r>
          </a:p>
          <a:p>
            <a:pPr lvl="2" indent="457200" algn="l" defTabSz="457200">
              <a:defRPr sz="3500" b="1">
                <a:solidFill>
                  <a:srgbClr val="00549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lang="pt-BR" sz="16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algn="l" defTabSz="457200">
              <a:lnSpc>
                <a:spcPct val="120000"/>
              </a:lnSpc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   </a:t>
            </a:r>
            <a:r>
              <a:rPr lang="pt-BR" sz="1600" dirty="0">
                <a:solidFill>
                  <a:srgbClr val="C00000"/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      DAOP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algn="l" defTabSz="457200">
              <a:lnSpc>
                <a:spcPct val="120000"/>
              </a:lnSpc>
              <a:defRPr sz="35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         Doenças da aorta </a:t>
            </a:r>
          </a:p>
          <a:p>
            <a:pPr algn="l" defTabSz="457200">
              <a:lnSpc>
                <a:spcPct val="120000"/>
              </a:lnSpc>
              <a:defRPr sz="35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         Aneurismas, Hematomas, Ulcerações</a:t>
            </a:r>
          </a:p>
        </p:txBody>
      </p:sp>
      <p:sp>
        <p:nvSpPr>
          <p:cNvPr id="6" name="Doença Cerebrovascular…"/>
          <p:cNvSpPr txBox="1"/>
          <p:nvPr/>
        </p:nvSpPr>
        <p:spPr>
          <a:xfrm>
            <a:off x="5815328" y="2035811"/>
            <a:ext cx="3614449" cy="834072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/>
          <a:p>
            <a:pPr marL="381000" lvl="2" indent="0" defTabSz="457200">
              <a:lnSpc>
                <a:spcPct val="120000"/>
              </a:lnSpc>
              <a:buSzPct val="100000"/>
              <a:buNone/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AVC </a:t>
            </a:r>
            <a:r>
              <a:rPr sz="16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isquêmico</a:t>
            </a:r>
            <a:endParaRPr sz="16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381000" lvl="2" indent="0" defTabSz="457200">
              <a:buSzPct val="100000"/>
              <a:buNone/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AVC </a:t>
            </a:r>
            <a:r>
              <a:rPr sz="16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hemorrágico</a:t>
            </a:r>
            <a:endParaRPr sz="1600" dirty="0">
              <a:solidFill>
                <a:schemeClr val="bg2">
                  <a:lumMod val="50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381000" lvl="2" indent="0" defTabSz="457200">
              <a:buSzPct val="100000"/>
              <a:buNone/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6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a</a:t>
            </a:r>
            <a:r>
              <a:rPr sz="16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cidente</a:t>
            </a:r>
            <a:r>
              <a:rPr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</a:t>
            </a:r>
            <a:r>
              <a:rPr sz="16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isquêmico</a:t>
            </a:r>
            <a:r>
              <a:rPr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</a:t>
            </a:r>
            <a:r>
              <a:rPr sz="16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transitório</a:t>
            </a:r>
          </a:p>
        </p:txBody>
      </p:sp>
      <p:sp>
        <p:nvSpPr>
          <p:cNvPr id="7" name="Retinopatia hipertensiva…"/>
          <p:cNvSpPr txBox="1"/>
          <p:nvPr/>
        </p:nvSpPr>
        <p:spPr>
          <a:xfrm>
            <a:off x="6096000" y="5486576"/>
            <a:ext cx="4100158" cy="318418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>
            <a:spAutoFit/>
          </a:bodyPr>
          <a:lstStyle/>
          <a:p>
            <a:pPr algn="ctr" defTabSz="457200">
              <a:lnSpc>
                <a:spcPct val="120000"/>
              </a:lnSpc>
              <a:defRPr sz="35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  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H</a:t>
            </a:r>
            <a:r>
              <a:rPr sz="16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emorragia</a:t>
            </a:r>
            <a:r>
              <a:rPr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/ </a:t>
            </a:r>
            <a:r>
              <a:rPr lang="pt-BR" sz="16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E</a:t>
            </a:r>
            <a:r>
              <a:rPr sz="16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xsudato</a:t>
            </a:r>
            <a:r>
              <a:rPr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/ </a:t>
            </a:r>
            <a:r>
              <a:rPr lang="pt-BR" sz="16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P</a:t>
            </a:r>
            <a:r>
              <a:rPr sz="16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apiledema</a:t>
            </a:r>
          </a:p>
        </p:txBody>
      </p:sp>
      <p:sp>
        <p:nvSpPr>
          <p:cNvPr id="8" name="Retângulo 5"/>
          <p:cNvSpPr/>
          <p:nvPr/>
        </p:nvSpPr>
        <p:spPr>
          <a:xfrm>
            <a:off x="6127750" y="3663233"/>
            <a:ext cx="5445414" cy="9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  <a:defRPr sz="3500" b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   - </a:t>
            </a:r>
            <a:r>
              <a:rPr lang="pt-BR" sz="1600" u="sng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&gt;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estágio 4 (RFG-e: &lt;30mL/min/1.73m</a:t>
            </a:r>
            <a:r>
              <a:rPr lang="pt-BR" sz="1600" baseline="320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2</a:t>
            </a:r>
          </a:p>
          <a:p>
            <a:pPr defTabSz="457200">
              <a:lnSpc>
                <a:spcPct val="120000"/>
              </a:lnSpc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   - relação A/Cr (a. isolada) &gt;300 mg/g creatinina</a:t>
            </a:r>
          </a:p>
          <a:p>
            <a:pPr defTabSz="457200">
              <a:lnSpc>
                <a:spcPct val="120000"/>
              </a:lnSpc>
              <a:defRPr sz="35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   - </a:t>
            </a:r>
            <a:r>
              <a:rPr lang="pt-BR" sz="16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proteinúria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/</a:t>
            </a:r>
            <a:r>
              <a:rPr lang="pt-BR" sz="1600" dirty="0" err="1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creatinúria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&gt;300 mg/g creatinina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030498" y="1475614"/>
            <a:ext cx="3337773" cy="43268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lnSpc>
                <a:spcPct val="120000"/>
              </a:lnSpc>
              <a:defRPr sz="3500" b="1">
                <a:solidFill>
                  <a:srgbClr val="9411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   Doença Cardiovascular</a:t>
            </a:r>
          </a:p>
        </p:txBody>
      </p:sp>
      <p:sp>
        <p:nvSpPr>
          <p:cNvPr id="10" name="Retângulo: Cantos Arredondados 21"/>
          <p:cNvSpPr/>
          <p:nvPr/>
        </p:nvSpPr>
        <p:spPr>
          <a:xfrm>
            <a:off x="492760" y="1897572"/>
            <a:ext cx="4772660" cy="4017453"/>
          </a:xfrm>
          <a:prstGeom prst="roundRect">
            <a:avLst>
              <a:gd name="adj" fmla="val 2589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 Medium" panose="00000600000000000000" pitchFamily="2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187982" y="1486524"/>
            <a:ext cx="3324949" cy="43268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lnSpc>
                <a:spcPct val="120000"/>
              </a:lnSpc>
              <a:defRPr sz="3500" b="1">
                <a:solidFill>
                  <a:srgbClr val="9411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Doença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 Cerebrovascular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7353140" y="3120519"/>
            <a:ext cx="3020378" cy="43268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lnSpc>
                <a:spcPct val="120000"/>
              </a:lnSpc>
              <a:defRPr sz="3500" b="1">
                <a:solidFill>
                  <a:srgbClr val="9411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Doença Renal Crônica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335506" y="4985425"/>
            <a:ext cx="3055645" cy="3986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lnSpc>
                <a:spcPct val="120000"/>
              </a:lnSpc>
              <a:defRPr sz="3500" b="1">
                <a:solidFill>
                  <a:srgbClr val="9411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Retinopatia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H</a:t>
            </a:r>
            <a:r>
              <a:rPr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ipertensiva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  <a:sym typeface="+mn-ea"/>
            </a:endParaRPr>
          </a:p>
        </p:txBody>
      </p:sp>
      <p:sp>
        <p:nvSpPr>
          <p:cNvPr id="14" name="Retângulo: Cantos Arredondados 21"/>
          <p:cNvSpPr/>
          <p:nvPr/>
        </p:nvSpPr>
        <p:spPr>
          <a:xfrm>
            <a:off x="5983287" y="1873250"/>
            <a:ext cx="5760085" cy="1167130"/>
          </a:xfrm>
          <a:prstGeom prst="roundRect">
            <a:avLst>
              <a:gd name="adj" fmla="val 8383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 Medium" panose="00000600000000000000" pitchFamily="2" charset="0"/>
            </a:endParaRPr>
          </a:p>
        </p:txBody>
      </p:sp>
      <p:sp>
        <p:nvSpPr>
          <p:cNvPr id="15" name="Retângulo: Cantos Arredondados 21"/>
          <p:cNvSpPr/>
          <p:nvPr/>
        </p:nvSpPr>
        <p:spPr>
          <a:xfrm>
            <a:off x="5983288" y="3501390"/>
            <a:ext cx="5760085" cy="1242060"/>
          </a:xfrm>
          <a:prstGeom prst="roundRect">
            <a:avLst>
              <a:gd name="adj" fmla="val 8383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 Medium" panose="00000600000000000000" pitchFamily="2" charset="0"/>
            </a:endParaRPr>
          </a:p>
        </p:txBody>
      </p:sp>
      <p:sp>
        <p:nvSpPr>
          <p:cNvPr id="16" name="Retângulo: Cantos Arredondados 21"/>
          <p:cNvSpPr/>
          <p:nvPr/>
        </p:nvSpPr>
        <p:spPr>
          <a:xfrm>
            <a:off x="5983287" y="5376545"/>
            <a:ext cx="5760085" cy="538480"/>
          </a:xfrm>
          <a:prstGeom prst="roundRect">
            <a:avLst>
              <a:gd name="adj" fmla="val 19125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 Medium" panose="00000600000000000000" pitchFamily="2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8A9BA174-A48F-42AB-B993-A2206983CBC6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8"/>
          <p:cNvSpPr txBox="1"/>
          <p:nvPr/>
        </p:nvSpPr>
        <p:spPr>
          <a:xfrm>
            <a:off x="291465" y="228600"/>
            <a:ext cx="116979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RAZÕES PARA A ESTIMATIVA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RISCO CARDIOVASCULAR</a:t>
            </a:r>
          </a:p>
        </p:txBody>
      </p:sp>
      <p:sp>
        <p:nvSpPr>
          <p:cNvPr id="10" name="Retângulo: Cantos Arredondados 21"/>
          <p:cNvSpPr/>
          <p:nvPr/>
        </p:nvSpPr>
        <p:spPr>
          <a:xfrm>
            <a:off x="1247429" y="2320463"/>
            <a:ext cx="9504218" cy="2217074"/>
          </a:xfrm>
          <a:prstGeom prst="roundRect">
            <a:avLst>
              <a:gd name="adj" fmla="val 8383"/>
            </a:avLst>
          </a:prstGeom>
          <a:noFill/>
          <a:ln w="28575">
            <a:solidFill>
              <a:srgbClr val="C80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Montserrat" panose="00000500000000000000" pitchFamily="2" charset="0"/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1C51782A-9650-43E6-8D78-3A942AD5C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032158"/>
              </p:ext>
            </p:extLst>
          </p:nvPr>
        </p:nvGraphicFramePr>
        <p:xfrm>
          <a:off x="1579937" y="2687320"/>
          <a:ext cx="8839201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39201">
                  <a:extLst>
                    <a:ext uri="{9D8B030D-6E8A-4147-A177-3AD203B41FA5}">
                      <a16:colId xmlns:a16="http://schemas.microsoft.com/office/drawing/2014/main" val="2950805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b="0" u="none" spc="-8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 Medium" panose="00000600000000000000" pitchFamily="2" charset="0"/>
                        </a:rPr>
                        <a:t>Estimar os riscos de eventos cardiovasculares em médio e longo prazos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3971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u="none" spc="-8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 Medium" panose="00000600000000000000" pitchFamily="2" charset="0"/>
                        </a:rPr>
                        <a:t>Determinar o nível de atenção à saúde, como frequência dos atendimentos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300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u="none" spc="-8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 Medium" panose="00000600000000000000" pitchFamily="2" charset="0"/>
                        </a:rPr>
                        <a:t>Determinar a precocidade de início do tratamento farmacológico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259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u="none" spc="-8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 Medium" panose="00000600000000000000" pitchFamily="2" charset="0"/>
                        </a:rPr>
                        <a:t>Determinar a intensidade do controle dos fatores de risco modificáveis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388093"/>
                  </a:ext>
                </a:extLst>
              </a:tr>
            </a:tbl>
          </a:graphicData>
        </a:graphic>
      </p:graphicFrame>
      <p:sp>
        <p:nvSpPr>
          <p:cNvPr id="8" name="Text Box 12">
            <a:extLst>
              <a:ext uri="{FF2B5EF4-FFF2-40B4-BE49-F238E27FC236}">
                <a16:creationId xmlns:a16="http://schemas.microsoft.com/office/drawing/2014/main" id="{4FA29F14-0760-408B-9DDE-A21E4D559027}"/>
              </a:ext>
            </a:extLst>
          </p:cNvPr>
          <p:cNvSpPr txBox="1"/>
          <p:nvPr/>
        </p:nvSpPr>
        <p:spPr>
          <a:xfrm>
            <a:off x="157018" y="6246206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1314</Words>
  <Application>Microsoft Office PowerPoint</Application>
  <PresentationFormat>Widescreen</PresentationFormat>
  <Paragraphs>151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Calibri</vt:lpstr>
      <vt:lpstr>Montserrat Medium</vt:lpstr>
      <vt:lpstr>Montserrat ExtraBold</vt:lpstr>
      <vt:lpstr>Montserrat</vt:lpstr>
      <vt:lpstr>Wingdings</vt:lpstr>
      <vt:lpstr>Arial</vt:lpstr>
      <vt:lpstr>Montserrat SemiBold</vt:lpstr>
      <vt:lpstr>1_Default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Audes Feitosa</cp:lastModifiedBy>
  <cp:revision>181</cp:revision>
  <dcterms:created xsi:type="dcterms:W3CDTF">2021-03-09T16:10:00Z</dcterms:created>
  <dcterms:modified xsi:type="dcterms:W3CDTF">2021-04-03T13:04:58Z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