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1865" r:id="rId2"/>
    <p:sldId id="335" r:id="rId3"/>
    <p:sldId id="1866" r:id="rId4"/>
    <p:sldId id="1867" r:id="rId5"/>
    <p:sldId id="1868" r:id="rId6"/>
    <p:sldId id="1869" r:id="rId7"/>
    <p:sldId id="1870" r:id="rId8"/>
    <p:sldId id="1871" r:id="rId9"/>
    <p:sldId id="1872" r:id="rId10"/>
    <p:sldId id="1873" r:id="rId11"/>
    <p:sldId id="1874" r:id="rId12"/>
    <p:sldId id="1875" r:id="rId13"/>
    <p:sldId id="1876" r:id="rId14"/>
    <p:sldId id="1877" r:id="rId15"/>
    <p:sldId id="1878" r:id="rId16"/>
    <p:sldId id="1879" r:id="rId17"/>
    <p:sldId id="1880" r:id="rId18"/>
    <p:sldId id="1881" r:id="rId19"/>
    <p:sldId id="1882" r:id="rId20"/>
    <p:sldId id="1883" r:id="rId21"/>
    <p:sldId id="1884" r:id="rId22"/>
    <p:sldId id="1885" r:id="rId23"/>
    <p:sldId id="1886" r:id="rId24"/>
    <p:sldId id="1887" r:id="rId25"/>
    <p:sldId id="1888" r:id="rId26"/>
    <p:sldId id="1889" r:id="rId27"/>
    <p:sldId id="1890" r:id="rId28"/>
    <p:sldId id="1891" r:id="rId29"/>
    <p:sldId id="1892" r:id="rId30"/>
    <p:sldId id="1893" r:id="rId31"/>
    <p:sldId id="1894" r:id="rId32"/>
    <p:sldId id="1895" r:id="rId33"/>
    <p:sldId id="1896" r:id="rId34"/>
    <p:sldId id="1897" r:id="rId35"/>
    <p:sldId id="1898" r:id="rId36"/>
    <p:sldId id="1899" r:id="rId37"/>
    <p:sldId id="337" r:id="rId38"/>
  </p:sldIdLst>
  <p:sldSz cx="12192000" cy="6858000"/>
  <p:notesSz cx="7102475" cy="10233025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ontserrat" panose="020B0604020202020204" charset="0"/>
      <p:regular r:id="rId45"/>
      <p:bold r:id="rId46"/>
      <p:italic r:id="rId47"/>
      <p:boldItalic r:id="rId48"/>
    </p:embeddedFont>
    <p:embeddedFont>
      <p:font typeface="Montserrat ExtraBold" panose="020B0604020202020204" charset="0"/>
      <p:bold r:id="rId49"/>
      <p:boldItalic r:id="rId50"/>
    </p:embeddedFont>
    <p:embeddedFont>
      <p:font typeface="Montserrat Medium" panose="020B0604020202020204" charset="0"/>
      <p:regular r:id="rId51"/>
      <p:italic r:id="rId52"/>
    </p:embeddedFont>
    <p:embeddedFont>
      <p:font typeface="Montserrat SemiBold" panose="020B0604020202020204" charset="0"/>
      <p:bold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9A5"/>
    <a:srgbClr val="E7F5D7"/>
    <a:srgbClr val="DCF0C6"/>
    <a:srgbClr val="B0DD7F"/>
    <a:srgbClr val="C00000"/>
    <a:srgbClr val="FF0000"/>
    <a:srgbClr val="00B050"/>
    <a:srgbClr val="FFFFFF"/>
    <a:srgbClr val="002060"/>
    <a:srgbClr val="C80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64" y="108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5874" y="66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es Feitosa" userId="92476b2894f26070" providerId="LiveId" clId="{37C47331-5384-4C5D-BBFC-4BCDC39181BE}"/>
    <pc:docChg chg="custSel addSld delSld modSld">
      <pc:chgData name="Audes Feitosa" userId="92476b2894f26070" providerId="LiveId" clId="{37C47331-5384-4C5D-BBFC-4BCDC39181BE}" dt="2021-04-13T00:20:39.345" v="75" actId="931"/>
      <pc:docMkLst>
        <pc:docMk/>
      </pc:docMkLst>
      <pc:sldChg chg="del">
        <pc:chgData name="Audes Feitosa" userId="92476b2894f26070" providerId="LiveId" clId="{37C47331-5384-4C5D-BBFC-4BCDC39181BE}" dt="2021-04-12T21:42:06.567" v="2" actId="47"/>
        <pc:sldMkLst>
          <pc:docMk/>
          <pc:sldMk cId="0" sldId="334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787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788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790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03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19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20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21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22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23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27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28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29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30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31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32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33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35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37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38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0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1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2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3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4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5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6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7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8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59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0" sldId="1860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2872307895" sldId="1861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4133911218" sldId="1862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2390226298" sldId="1863"/>
        </pc:sldMkLst>
      </pc:sldChg>
      <pc:sldChg chg="del">
        <pc:chgData name="Audes Feitosa" userId="92476b2894f26070" providerId="LiveId" clId="{37C47331-5384-4C5D-BBFC-4BCDC39181BE}" dt="2021-04-12T21:42:16.501" v="3" actId="47"/>
        <pc:sldMkLst>
          <pc:docMk/>
          <pc:sldMk cId="1130952426" sldId="1864"/>
        </pc:sldMkLst>
      </pc:sldChg>
      <pc:sldChg chg="addSp modSp new">
        <pc:chgData name="Audes Feitosa" userId="92476b2894f26070" providerId="LiveId" clId="{37C47331-5384-4C5D-BBFC-4BCDC39181BE}" dt="2021-04-12T21:41:56.405" v="1" actId="931"/>
        <pc:sldMkLst>
          <pc:docMk/>
          <pc:sldMk cId="564730480" sldId="1865"/>
        </pc:sldMkLst>
        <pc:picChg chg="add mod">
          <ac:chgData name="Audes Feitosa" userId="92476b2894f26070" providerId="LiveId" clId="{37C47331-5384-4C5D-BBFC-4BCDC39181BE}" dt="2021-04-12T21:41:56.405" v="1" actId="931"/>
          <ac:picMkLst>
            <pc:docMk/>
            <pc:sldMk cId="564730480" sldId="1865"/>
            <ac:picMk id="4" creationId="{D9658C6C-064A-40D7-BA24-AAD68BC67B62}"/>
          </ac:picMkLst>
        </pc:picChg>
      </pc:sldChg>
      <pc:sldChg chg="addSp modSp new">
        <pc:chgData name="Audes Feitosa" userId="92476b2894f26070" providerId="LiveId" clId="{37C47331-5384-4C5D-BBFC-4BCDC39181BE}" dt="2021-04-12T21:42:34.697" v="5" actId="931"/>
        <pc:sldMkLst>
          <pc:docMk/>
          <pc:sldMk cId="3722291923" sldId="1866"/>
        </pc:sldMkLst>
        <pc:picChg chg="add mod">
          <ac:chgData name="Audes Feitosa" userId="92476b2894f26070" providerId="LiveId" clId="{37C47331-5384-4C5D-BBFC-4BCDC39181BE}" dt="2021-04-12T21:42:34.697" v="5" actId="931"/>
          <ac:picMkLst>
            <pc:docMk/>
            <pc:sldMk cId="3722291923" sldId="1866"/>
            <ac:picMk id="3" creationId="{6551434C-E665-403F-B723-9278E6423A6E}"/>
          </ac:picMkLst>
        </pc:picChg>
      </pc:sldChg>
      <pc:sldChg chg="addSp modSp new">
        <pc:chgData name="Audes Feitosa" userId="92476b2894f26070" providerId="LiveId" clId="{37C47331-5384-4C5D-BBFC-4BCDC39181BE}" dt="2021-04-12T21:48:02.798" v="7" actId="931"/>
        <pc:sldMkLst>
          <pc:docMk/>
          <pc:sldMk cId="1418379332" sldId="1867"/>
        </pc:sldMkLst>
        <pc:picChg chg="add mod">
          <ac:chgData name="Audes Feitosa" userId="92476b2894f26070" providerId="LiveId" clId="{37C47331-5384-4C5D-BBFC-4BCDC39181BE}" dt="2021-04-12T21:48:02.798" v="7" actId="931"/>
          <ac:picMkLst>
            <pc:docMk/>
            <pc:sldMk cId="1418379332" sldId="1867"/>
            <ac:picMk id="3" creationId="{6705412D-3D9F-4BBA-952A-0C532CCA28AF}"/>
          </ac:picMkLst>
        </pc:picChg>
      </pc:sldChg>
      <pc:sldChg chg="addSp modSp new">
        <pc:chgData name="Audes Feitosa" userId="92476b2894f26070" providerId="LiveId" clId="{37C47331-5384-4C5D-BBFC-4BCDC39181BE}" dt="2021-04-12T21:48:14.446" v="9" actId="931"/>
        <pc:sldMkLst>
          <pc:docMk/>
          <pc:sldMk cId="3924617724" sldId="1868"/>
        </pc:sldMkLst>
        <pc:picChg chg="add mod">
          <ac:chgData name="Audes Feitosa" userId="92476b2894f26070" providerId="LiveId" clId="{37C47331-5384-4C5D-BBFC-4BCDC39181BE}" dt="2021-04-12T21:48:14.446" v="9" actId="931"/>
          <ac:picMkLst>
            <pc:docMk/>
            <pc:sldMk cId="3924617724" sldId="1868"/>
            <ac:picMk id="3" creationId="{A265D868-BA95-4A85-AA9D-D01D4DF7E593}"/>
          </ac:picMkLst>
        </pc:picChg>
      </pc:sldChg>
      <pc:sldChg chg="addSp modSp new">
        <pc:chgData name="Audes Feitosa" userId="92476b2894f26070" providerId="LiveId" clId="{37C47331-5384-4C5D-BBFC-4BCDC39181BE}" dt="2021-04-12T21:48:31.922" v="11" actId="931"/>
        <pc:sldMkLst>
          <pc:docMk/>
          <pc:sldMk cId="1904470474" sldId="1869"/>
        </pc:sldMkLst>
        <pc:picChg chg="add mod">
          <ac:chgData name="Audes Feitosa" userId="92476b2894f26070" providerId="LiveId" clId="{37C47331-5384-4C5D-BBFC-4BCDC39181BE}" dt="2021-04-12T21:48:31.922" v="11" actId="931"/>
          <ac:picMkLst>
            <pc:docMk/>
            <pc:sldMk cId="1904470474" sldId="1869"/>
            <ac:picMk id="3" creationId="{3A6A64C7-057C-46C9-A83F-29340C5B8925}"/>
          </ac:picMkLst>
        </pc:picChg>
      </pc:sldChg>
      <pc:sldChg chg="addSp modSp new">
        <pc:chgData name="Audes Feitosa" userId="92476b2894f26070" providerId="LiveId" clId="{37C47331-5384-4C5D-BBFC-4BCDC39181BE}" dt="2021-04-13T00:07:50.158" v="13" actId="931"/>
        <pc:sldMkLst>
          <pc:docMk/>
          <pc:sldMk cId="2406297725" sldId="1870"/>
        </pc:sldMkLst>
        <pc:picChg chg="add mod">
          <ac:chgData name="Audes Feitosa" userId="92476b2894f26070" providerId="LiveId" clId="{37C47331-5384-4C5D-BBFC-4BCDC39181BE}" dt="2021-04-13T00:07:50.158" v="13" actId="931"/>
          <ac:picMkLst>
            <pc:docMk/>
            <pc:sldMk cId="2406297725" sldId="1870"/>
            <ac:picMk id="3" creationId="{61727404-E15F-44AF-9651-128ECE56845A}"/>
          </ac:picMkLst>
        </pc:picChg>
      </pc:sldChg>
      <pc:sldChg chg="addSp modSp new">
        <pc:chgData name="Audes Feitosa" userId="92476b2894f26070" providerId="LiveId" clId="{37C47331-5384-4C5D-BBFC-4BCDC39181BE}" dt="2021-04-13T00:08:26.961" v="42" actId="931"/>
        <pc:sldMkLst>
          <pc:docMk/>
          <pc:sldMk cId="4184816155" sldId="1871"/>
        </pc:sldMkLst>
        <pc:picChg chg="add mod">
          <ac:chgData name="Audes Feitosa" userId="92476b2894f26070" providerId="LiveId" clId="{37C47331-5384-4C5D-BBFC-4BCDC39181BE}" dt="2021-04-13T00:08:26.961" v="42" actId="931"/>
          <ac:picMkLst>
            <pc:docMk/>
            <pc:sldMk cId="4184816155" sldId="1871"/>
            <ac:picMk id="3" creationId="{DA0C4C5B-AD40-4848-9A52-553B97ACCD42}"/>
          </ac:picMkLst>
        </pc:picChg>
      </pc:sldChg>
      <pc:sldChg chg="addSp modSp new">
        <pc:chgData name="Audes Feitosa" userId="92476b2894f26070" providerId="LiveId" clId="{37C47331-5384-4C5D-BBFC-4BCDC39181BE}" dt="2021-04-13T00:08:35.145" v="43" actId="931"/>
        <pc:sldMkLst>
          <pc:docMk/>
          <pc:sldMk cId="657707888" sldId="1872"/>
        </pc:sldMkLst>
        <pc:picChg chg="add mod">
          <ac:chgData name="Audes Feitosa" userId="92476b2894f26070" providerId="LiveId" clId="{37C47331-5384-4C5D-BBFC-4BCDC39181BE}" dt="2021-04-13T00:08:35.145" v="43" actId="931"/>
          <ac:picMkLst>
            <pc:docMk/>
            <pc:sldMk cId="657707888" sldId="1872"/>
            <ac:picMk id="3" creationId="{4D967EB3-23A1-4D3C-8F7A-9BF721948A67}"/>
          </ac:picMkLst>
        </pc:picChg>
      </pc:sldChg>
      <pc:sldChg chg="addSp modSp new">
        <pc:chgData name="Audes Feitosa" userId="92476b2894f26070" providerId="LiveId" clId="{37C47331-5384-4C5D-BBFC-4BCDC39181BE}" dt="2021-04-13T00:08:46.627" v="44" actId="931"/>
        <pc:sldMkLst>
          <pc:docMk/>
          <pc:sldMk cId="3405559174" sldId="1873"/>
        </pc:sldMkLst>
        <pc:picChg chg="add mod">
          <ac:chgData name="Audes Feitosa" userId="92476b2894f26070" providerId="LiveId" clId="{37C47331-5384-4C5D-BBFC-4BCDC39181BE}" dt="2021-04-13T00:08:46.627" v="44" actId="931"/>
          <ac:picMkLst>
            <pc:docMk/>
            <pc:sldMk cId="3405559174" sldId="1873"/>
            <ac:picMk id="3" creationId="{357D1BE5-5D98-449F-85E0-2607FBF9824C}"/>
          </ac:picMkLst>
        </pc:picChg>
      </pc:sldChg>
      <pc:sldChg chg="addSp modSp new">
        <pc:chgData name="Audes Feitosa" userId="92476b2894f26070" providerId="LiveId" clId="{37C47331-5384-4C5D-BBFC-4BCDC39181BE}" dt="2021-04-13T00:08:57.948" v="45" actId="931"/>
        <pc:sldMkLst>
          <pc:docMk/>
          <pc:sldMk cId="1902467120" sldId="1874"/>
        </pc:sldMkLst>
        <pc:picChg chg="add mod">
          <ac:chgData name="Audes Feitosa" userId="92476b2894f26070" providerId="LiveId" clId="{37C47331-5384-4C5D-BBFC-4BCDC39181BE}" dt="2021-04-13T00:08:57.948" v="45" actId="931"/>
          <ac:picMkLst>
            <pc:docMk/>
            <pc:sldMk cId="1902467120" sldId="1874"/>
            <ac:picMk id="3" creationId="{953CCE72-7BA6-492F-AC4A-6BD24EE49C3C}"/>
          </ac:picMkLst>
        </pc:picChg>
      </pc:sldChg>
      <pc:sldChg chg="addSp modSp new">
        <pc:chgData name="Audes Feitosa" userId="92476b2894f26070" providerId="LiveId" clId="{37C47331-5384-4C5D-BBFC-4BCDC39181BE}" dt="2021-04-13T00:09:06.936" v="46" actId="931"/>
        <pc:sldMkLst>
          <pc:docMk/>
          <pc:sldMk cId="3470819036" sldId="1875"/>
        </pc:sldMkLst>
        <pc:picChg chg="add mod">
          <ac:chgData name="Audes Feitosa" userId="92476b2894f26070" providerId="LiveId" clId="{37C47331-5384-4C5D-BBFC-4BCDC39181BE}" dt="2021-04-13T00:09:06.936" v="46" actId="931"/>
          <ac:picMkLst>
            <pc:docMk/>
            <pc:sldMk cId="3470819036" sldId="1875"/>
            <ac:picMk id="3" creationId="{D3B7A96C-8352-4100-8BE1-180EBF507A9A}"/>
          </ac:picMkLst>
        </pc:picChg>
      </pc:sldChg>
      <pc:sldChg chg="addSp modSp new">
        <pc:chgData name="Audes Feitosa" userId="92476b2894f26070" providerId="LiveId" clId="{37C47331-5384-4C5D-BBFC-4BCDC39181BE}" dt="2021-04-13T00:09:18.620" v="47" actId="931"/>
        <pc:sldMkLst>
          <pc:docMk/>
          <pc:sldMk cId="4039924977" sldId="1876"/>
        </pc:sldMkLst>
        <pc:picChg chg="add mod">
          <ac:chgData name="Audes Feitosa" userId="92476b2894f26070" providerId="LiveId" clId="{37C47331-5384-4C5D-BBFC-4BCDC39181BE}" dt="2021-04-13T00:09:18.620" v="47" actId="931"/>
          <ac:picMkLst>
            <pc:docMk/>
            <pc:sldMk cId="4039924977" sldId="1876"/>
            <ac:picMk id="3" creationId="{0D86B730-FF5E-4201-AAC0-5F3D212BF85E}"/>
          </ac:picMkLst>
        </pc:picChg>
      </pc:sldChg>
      <pc:sldChg chg="addSp modSp new">
        <pc:chgData name="Audes Feitosa" userId="92476b2894f26070" providerId="LiveId" clId="{37C47331-5384-4C5D-BBFC-4BCDC39181BE}" dt="2021-04-13T00:09:25.570" v="48" actId="931"/>
        <pc:sldMkLst>
          <pc:docMk/>
          <pc:sldMk cId="2048027902" sldId="1877"/>
        </pc:sldMkLst>
        <pc:picChg chg="add mod">
          <ac:chgData name="Audes Feitosa" userId="92476b2894f26070" providerId="LiveId" clId="{37C47331-5384-4C5D-BBFC-4BCDC39181BE}" dt="2021-04-13T00:09:25.570" v="48" actId="931"/>
          <ac:picMkLst>
            <pc:docMk/>
            <pc:sldMk cId="2048027902" sldId="1877"/>
            <ac:picMk id="3" creationId="{F35689E2-725D-43F7-9D83-16FB0E1E4669}"/>
          </ac:picMkLst>
        </pc:picChg>
      </pc:sldChg>
      <pc:sldChg chg="addSp modSp new">
        <pc:chgData name="Audes Feitosa" userId="92476b2894f26070" providerId="LiveId" clId="{37C47331-5384-4C5D-BBFC-4BCDC39181BE}" dt="2021-04-13T00:09:32.576" v="49" actId="931"/>
        <pc:sldMkLst>
          <pc:docMk/>
          <pc:sldMk cId="1268533055" sldId="1878"/>
        </pc:sldMkLst>
        <pc:picChg chg="add mod">
          <ac:chgData name="Audes Feitosa" userId="92476b2894f26070" providerId="LiveId" clId="{37C47331-5384-4C5D-BBFC-4BCDC39181BE}" dt="2021-04-13T00:09:32.576" v="49" actId="931"/>
          <ac:picMkLst>
            <pc:docMk/>
            <pc:sldMk cId="1268533055" sldId="1878"/>
            <ac:picMk id="3" creationId="{596A6302-87A9-46CC-98A2-6BBB649BCCF9}"/>
          </ac:picMkLst>
        </pc:picChg>
      </pc:sldChg>
      <pc:sldChg chg="addSp modSp new">
        <pc:chgData name="Audes Feitosa" userId="92476b2894f26070" providerId="LiveId" clId="{37C47331-5384-4C5D-BBFC-4BCDC39181BE}" dt="2021-04-13T00:09:44.515" v="50" actId="931"/>
        <pc:sldMkLst>
          <pc:docMk/>
          <pc:sldMk cId="2741621263" sldId="1879"/>
        </pc:sldMkLst>
        <pc:picChg chg="add mod">
          <ac:chgData name="Audes Feitosa" userId="92476b2894f26070" providerId="LiveId" clId="{37C47331-5384-4C5D-BBFC-4BCDC39181BE}" dt="2021-04-13T00:09:44.515" v="50" actId="931"/>
          <ac:picMkLst>
            <pc:docMk/>
            <pc:sldMk cId="2741621263" sldId="1879"/>
            <ac:picMk id="3" creationId="{3753C769-F93C-453E-8860-B82C45A0A443}"/>
          </ac:picMkLst>
        </pc:picChg>
      </pc:sldChg>
      <pc:sldChg chg="addSp modSp new">
        <pc:chgData name="Audes Feitosa" userId="92476b2894f26070" providerId="LiveId" clId="{37C47331-5384-4C5D-BBFC-4BCDC39181BE}" dt="2021-04-13T00:09:52.873" v="51" actId="931"/>
        <pc:sldMkLst>
          <pc:docMk/>
          <pc:sldMk cId="1642308571" sldId="1880"/>
        </pc:sldMkLst>
        <pc:picChg chg="add mod">
          <ac:chgData name="Audes Feitosa" userId="92476b2894f26070" providerId="LiveId" clId="{37C47331-5384-4C5D-BBFC-4BCDC39181BE}" dt="2021-04-13T00:09:52.873" v="51" actId="931"/>
          <ac:picMkLst>
            <pc:docMk/>
            <pc:sldMk cId="1642308571" sldId="1880"/>
            <ac:picMk id="3" creationId="{76BDBF40-E7A1-4E4D-9927-FE5D828F9874}"/>
          </ac:picMkLst>
        </pc:picChg>
      </pc:sldChg>
      <pc:sldChg chg="addSp modSp new">
        <pc:chgData name="Audes Feitosa" userId="92476b2894f26070" providerId="LiveId" clId="{37C47331-5384-4C5D-BBFC-4BCDC39181BE}" dt="2021-04-13T00:10:00.086" v="52" actId="931"/>
        <pc:sldMkLst>
          <pc:docMk/>
          <pc:sldMk cId="27692077" sldId="1881"/>
        </pc:sldMkLst>
        <pc:picChg chg="add mod">
          <ac:chgData name="Audes Feitosa" userId="92476b2894f26070" providerId="LiveId" clId="{37C47331-5384-4C5D-BBFC-4BCDC39181BE}" dt="2021-04-13T00:10:00.086" v="52" actId="931"/>
          <ac:picMkLst>
            <pc:docMk/>
            <pc:sldMk cId="27692077" sldId="1881"/>
            <ac:picMk id="3" creationId="{BC8C3CDF-57E9-4AB1-AF93-D495A4E6790A}"/>
          </ac:picMkLst>
        </pc:picChg>
      </pc:sldChg>
      <pc:sldChg chg="addSp modSp new">
        <pc:chgData name="Audes Feitosa" userId="92476b2894f26070" providerId="LiveId" clId="{37C47331-5384-4C5D-BBFC-4BCDC39181BE}" dt="2021-04-13T00:10:08.435" v="53" actId="931"/>
        <pc:sldMkLst>
          <pc:docMk/>
          <pc:sldMk cId="2570040985" sldId="1882"/>
        </pc:sldMkLst>
        <pc:picChg chg="add mod">
          <ac:chgData name="Audes Feitosa" userId="92476b2894f26070" providerId="LiveId" clId="{37C47331-5384-4C5D-BBFC-4BCDC39181BE}" dt="2021-04-13T00:10:08.435" v="53" actId="931"/>
          <ac:picMkLst>
            <pc:docMk/>
            <pc:sldMk cId="2570040985" sldId="1882"/>
            <ac:picMk id="3" creationId="{BC8FFF3E-D410-4A1C-903E-01FD7D3BA5F1}"/>
          </ac:picMkLst>
        </pc:picChg>
      </pc:sldChg>
      <pc:sldChg chg="addSp modSp new">
        <pc:chgData name="Audes Feitosa" userId="92476b2894f26070" providerId="LiveId" clId="{37C47331-5384-4C5D-BBFC-4BCDC39181BE}" dt="2021-04-13T00:10:16.617" v="54" actId="931"/>
        <pc:sldMkLst>
          <pc:docMk/>
          <pc:sldMk cId="4133968160" sldId="1883"/>
        </pc:sldMkLst>
        <pc:picChg chg="add mod">
          <ac:chgData name="Audes Feitosa" userId="92476b2894f26070" providerId="LiveId" clId="{37C47331-5384-4C5D-BBFC-4BCDC39181BE}" dt="2021-04-13T00:10:16.617" v="54" actId="931"/>
          <ac:picMkLst>
            <pc:docMk/>
            <pc:sldMk cId="4133968160" sldId="1883"/>
            <ac:picMk id="3" creationId="{3033120D-0E44-4A10-A5AA-A9296B2FEE30}"/>
          </ac:picMkLst>
        </pc:picChg>
      </pc:sldChg>
      <pc:sldChg chg="addSp modSp new">
        <pc:chgData name="Audes Feitosa" userId="92476b2894f26070" providerId="LiveId" clId="{37C47331-5384-4C5D-BBFC-4BCDC39181BE}" dt="2021-04-13T00:10:31.414" v="55" actId="931"/>
        <pc:sldMkLst>
          <pc:docMk/>
          <pc:sldMk cId="120734649" sldId="1884"/>
        </pc:sldMkLst>
        <pc:picChg chg="add mod">
          <ac:chgData name="Audes Feitosa" userId="92476b2894f26070" providerId="LiveId" clId="{37C47331-5384-4C5D-BBFC-4BCDC39181BE}" dt="2021-04-13T00:10:31.414" v="55" actId="931"/>
          <ac:picMkLst>
            <pc:docMk/>
            <pc:sldMk cId="120734649" sldId="1884"/>
            <ac:picMk id="3" creationId="{EDB6DBBF-D8C5-4D63-B5FF-B2CF5CB8425E}"/>
          </ac:picMkLst>
        </pc:picChg>
      </pc:sldChg>
      <pc:sldChg chg="addSp modSp new">
        <pc:chgData name="Audes Feitosa" userId="92476b2894f26070" providerId="LiveId" clId="{37C47331-5384-4C5D-BBFC-4BCDC39181BE}" dt="2021-04-13T00:11:14.856" v="56" actId="931"/>
        <pc:sldMkLst>
          <pc:docMk/>
          <pc:sldMk cId="2946825349" sldId="1885"/>
        </pc:sldMkLst>
        <pc:picChg chg="add mod">
          <ac:chgData name="Audes Feitosa" userId="92476b2894f26070" providerId="LiveId" clId="{37C47331-5384-4C5D-BBFC-4BCDC39181BE}" dt="2021-04-13T00:11:14.856" v="56" actId="931"/>
          <ac:picMkLst>
            <pc:docMk/>
            <pc:sldMk cId="2946825349" sldId="1885"/>
            <ac:picMk id="3" creationId="{B26A6651-8C2E-417F-BFA7-6F5DD6234C8E}"/>
          </ac:picMkLst>
        </pc:picChg>
      </pc:sldChg>
      <pc:sldChg chg="addSp delSp modSp new mod">
        <pc:chgData name="Audes Feitosa" userId="92476b2894f26070" providerId="LiveId" clId="{37C47331-5384-4C5D-BBFC-4BCDC39181BE}" dt="2021-04-13T00:13:40.868" v="61" actId="21"/>
        <pc:sldMkLst>
          <pc:docMk/>
          <pc:sldMk cId="1064256616" sldId="1886"/>
        </pc:sldMkLst>
        <pc:picChg chg="add mod">
          <ac:chgData name="Audes Feitosa" userId="92476b2894f26070" providerId="LiveId" clId="{37C47331-5384-4C5D-BBFC-4BCDC39181BE}" dt="2021-04-13T00:12:50.416" v="57" actId="931"/>
          <ac:picMkLst>
            <pc:docMk/>
            <pc:sldMk cId="1064256616" sldId="1886"/>
            <ac:picMk id="3" creationId="{4276703F-647A-4ED5-A92F-D662A9D44B8D}"/>
          </ac:picMkLst>
        </pc:picChg>
        <pc:picChg chg="add del mod">
          <ac:chgData name="Audes Feitosa" userId="92476b2894f26070" providerId="LiveId" clId="{37C47331-5384-4C5D-BBFC-4BCDC39181BE}" dt="2021-04-13T00:13:40.868" v="61" actId="21"/>
          <ac:picMkLst>
            <pc:docMk/>
            <pc:sldMk cId="1064256616" sldId="1886"/>
            <ac:picMk id="5" creationId="{9C1AF28F-1322-47F9-BB21-01DD13446491}"/>
          </ac:picMkLst>
        </pc:picChg>
      </pc:sldChg>
      <pc:sldChg chg="addSp delSp modSp new mod">
        <pc:chgData name="Audes Feitosa" userId="92476b2894f26070" providerId="LiveId" clId="{37C47331-5384-4C5D-BBFC-4BCDC39181BE}" dt="2021-04-13T00:13:42.870" v="62"/>
        <pc:sldMkLst>
          <pc:docMk/>
          <pc:sldMk cId="3500287797" sldId="1887"/>
        </pc:sldMkLst>
        <pc:spChg chg="add del">
          <ac:chgData name="Audes Feitosa" userId="92476b2894f26070" providerId="LiveId" clId="{37C47331-5384-4C5D-BBFC-4BCDC39181BE}" dt="2021-04-13T00:13:36.639" v="60" actId="478"/>
          <ac:spMkLst>
            <pc:docMk/>
            <pc:sldMk cId="3500287797" sldId="1887"/>
            <ac:spMk id="3" creationId="{6B655438-6582-496E-A425-B5BDBD4E1585}"/>
          </ac:spMkLst>
        </pc:spChg>
        <pc:picChg chg="add mod">
          <ac:chgData name="Audes Feitosa" userId="92476b2894f26070" providerId="LiveId" clId="{37C47331-5384-4C5D-BBFC-4BCDC39181BE}" dt="2021-04-13T00:13:42.870" v="62"/>
          <ac:picMkLst>
            <pc:docMk/>
            <pc:sldMk cId="3500287797" sldId="1887"/>
            <ac:picMk id="4" creationId="{5BFA8CAE-88C0-425A-B75C-8B81F554B2ED}"/>
          </ac:picMkLst>
        </pc:picChg>
      </pc:sldChg>
      <pc:sldChg chg="addSp modSp new">
        <pc:chgData name="Audes Feitosa" userId="92476b2894f26070" providerId="LiveId" clId="{37C47331-5384-4C5D-BBFC-4BCDC39181BE}" dt="2021-04-13T00:13:52.235" v="63" actId="931"/>
        <pc:sldMkLst>
          <pc:docMk/>
          <pc:sldMk cId="2470225224" sldId="1888"/>
        </pc:sldMkLst>
        <pc:picChg chg="add mod">
          <ac:chgData name="Audes Feitosa" userId="92476b2894f26070" providerId="LiveId" clId="{37C47331-5384-4C5D-BBFC-4BCDC39181BE}" dt="2021-04-13T00:13:52.235" v="63" actId="931"/>
          <ac:picMkLst>
            <pc:docMk/>
            <pc:sldMk cId="2470225224" sldId="1888"/>
            <ac:picMk id="3" creationId="{24D20076-0FAA-45DF-80E9-75DCE5C35A84}"/>
          </ac:picMkLst>
        </pc:picChg>
      </pc:sldChg>
      <pc:sldChg chg="addSp modSp new">
        <pc:chgData name="Audes Feitosa" userId="92476b2894f26070" providerId="LiveId" clId="{37C47331-5384-4C5D-BBFC-4BCDC39181BE}" dt="2021-04-13T00:14:00.663" v="64" actId="931"/>
        <pc:sldMkLst>
          <pc:docMk/>
          <pc:sldMk cId="2604861868" sldId="1889"/>
        </pc:sldMkLst>
        <pc:picChg chg="add mod">
          <ac:chgData name="Audes Feitosa" userId="92476b2894f26070" providerId="LiveId" clId="{37C47331-5384-4C5D-BBFC-4BCDC39181BE}" dt="2021-04-13T00:14:00.663" v="64" actId="931"/>
          <ac:picMkLst>
            <pc:docMk/>
            <pc:sldMk cId="2604861868" sldId="1889"/>
            <ac:picMk id="3" creationId="{959612B8-2D58-407A-8FBD-AABB799D0FEF}"/>
          </ac:picMkLst>
        </pc:picChg>
      </pc:sldChg>
      <pc:sldChg chg="addSp modSp new">
        <pc:chgData name="Audes Feitosa" userId="92476b2894f26070" providerId="LiveId" clId="{37C47331-5384-4C5D-BBFC-4BCDC39181BE}" dt="2021-04-13T00:14:07.631" v="65" actId="931"/>
        <pc:sldMkLst>
          <pc:docMk/>
          <pc:sldMk cId="258983057" sldId="1890"/>
        </pc:sldMkLst>
        <pc:picChg chg="add mod">
          <ac:chgData name="Audes Feitosa" userId="92476b2894f26070" providerId="LiveId" clId="{37C47331-5384-4C5D-BBFC-4BCDC39181BE}" dt="2021-04-13T00:14:07.631" v="65" actId="931"/>
          <ac:picMkLst>
            <pc:docMk/>
            <pc:sldMk cId="258983057" sldId="1890"/>
            <ac:picMk id="3" creationId="{883D7A36-2D09-4885-ABD2-EAF6A7F8FB55}"/>
          </ac:picMkLst>
        </pc:picChg>
      </pc:sldChg>
      <pc:sldChg chg="addSp modSp new">
        <pc:chgData name="Audes Feitosa" userId="92476b2894f26070" providerId="LiveId" clId="{37C47331-5384-4C5D-BBFC-4BCDC39181BE}" dt="2021-04-13T00:14:14.636" v="66" actId="931"/>
        <pc:sldMkLst>
          <pc:docMk/>
          <pc:sldMk cId="2763968485" sldId="1891"/>
        </pc:sldMkLst>
        <pc:picChg chg="add mod">
          <ac:chgData name="Audes Feitosa" userId="92476b2894f26070" providerId="LiveId" clId="{37C47331-5384-4C5D-BBFC-4BCDC39181BE}" dt="2021-04-13T00:14:14.636" v="66" actId="931"/>
          <ac:picMkLst>
            <pc:docMk/>
            <pc:sldMk cId="2763968485" sldId="1891"/>
            <ac:picMk id="3" creationId="{7CB87FCA-1195-4675-AC0F-93B742108E02}"/>
          </ac:picMkLst>
        </pc:picChg>
      </pc:sldChg>
      <pc:sldChg chg="addSp modSp new">
        <pc:chgData name="Audes Feitosa" userId="92476b2894f26070" providerId="LiveId" clId="{37C47331-5384-4C5D-BBFC-4BCDC39181BE}" dt="2021-04-13T00:16:04.460" v="67" actId="931"/>
        <pc:sldMkLst>
          <pc:docMk/>
          <pc:sldMk cId="401448182" sldId="1892"/>
        </pc:sldMkLst>
        <pc:picChg chg="add mod">
          <ac:chgData name="Audes Feitosa" userId="92476b2894f26070" providerId="LiveId" clId="{37C47331-5384-4C5D-BBFC-4BCDC39181BE}" dt="2021-04-13T00:16:04.460" v="67" actId="931"/>
          <ac:picMkLst>
            <pc:docMk/>
            <pc:sldMk cId="401448182" sldId="1892"/>
            <ac:picMk id="3" creationId="{30687860-684B-4287-817F-52DF1D38AF2A}"/>
          </ac:picMkLst>
        </pc:picChg>
      </pc:sldChg>
      <pc:sldChg chg="addSp modSp new">
        <pc:chgData name="Audes Feitosa" userId="92476b2894f26070" providerId="LiveId" clId="{37C47331-5384-4C5D-BBFC-4BCDC39181BE}" dt="2021-04-13T00:16:19.049" v="68" actId="931"/>
        <pc:sldMkLst>
          <pc:docMk/>
          <pc:sldMk cId="2723413369" sldId="1893"/>
        </pc:sldMkLst>
        <pc:picChg chg="add mod">
          <ac:chgData name="Audes Feitosa" userId="92476b2894f26070" providerId="LiveId" clId="{37C47331-5384-4C5D-BBFC-4BCDC39181BE}" dt="2021-04-13T00:16:19.049" v="68" actId="931"/>
          <ac:picMkLst>
            <pc:docMk/>
            <pc:sldMk cId="2723413369" sldId="1893"/>
            <ac:picMk id="3" creationId="{5A7AB356-74F1-4C7A-90CF-8D0677AF2221}"/>
          </ac:picMkLst>
        </pc:picChg>
      </pc:sldChg>
      <pc:sldChg chg="addSp modSp new">
        <pc:chgData name="Audes Feitosa" userId="92476b2894f26070" providerId="LiveId" clId="{37C47331-5384-4C5D-BBFC-4BCDC39181BE}" dt="2021-04-13T00:18:26.843" v="69" actId="931"/>
        <pc:sldMkLst>
          <pc:docMk/>
          <pc:sldMk cId="4216223416" sldId="1894"/>
        </pc:sldMkLst>
        <pc:picChg chg="add mod">
          <ac:chgData name="Audes Feitosa" userId="92476b2894f26070" providerId="LiveId" clId="{37C47331-5384-4C5D-BBFC-4BCDC39181BE}" dt="2021-04-13T00:18:26.843" v="69" actId="931"/>
          <ac:picMkLst>
            <pc:docMk/>
            <pc:sldMk cId="4216223416" sldId="1894"/>
            <ac:picMk id="3" creationId="{6E4820C9-0F02-4D15-BF5C-B62CF070A92D}"/>
          </ac:picMkLst>
        </pc:picChg>
      </pc:sldChg>
      <pc:sldChg chg="addSp modSp new">
        <pc:chgData name="Audes Feitosa" userId="92476b2894f26070" providerId="LiveId" clId="{37C47331-5384-4C5D-BBFC-4BCDC39181BE}" dt="2021-04-13T00:19:59.284" v="70" actId="931"/>
        <pc:sldMkLst>
          <pc:docMk/>
          <pc:sldMk cId="3230064726" sldId="1895"/>
        </pc:sldMkLst>
        <pc:picChg chg="add mod">
          <ac:chgData name="Audes Feitosa" userId="92476b2894f26070" providerId="LiveId" clId="{37C47331-5384-4C5D-BBFC-4BCDC39181BE}" dt="2021-04-13T00:19:59.284" v="70" actId="931"/>
          <ac:picMkLst>
            <pc:docMk/>
            <pc:sldMk cId="3230064726" sldId="1895"/>
            <ac:picMk id="3" creationId="{D1C2E76F-FF0D-4F3A-8FE9-58B9330EBB97}"/>
          </ac:picMkLst>
        </pc:picChg>
      </pc:sldChg>
      <pc:sldChg chg="addSp modSp new">
        <pc:chgData name="Audes Feitosa" userId="92476b2894f26070" providerId="LiveId" clId="{37C47331-5384-4C5D-BBFC-4BCDC39181BE}" dt="2021-04-13T00:20:07.666" v="71" actId="931"/>
        <pc:sldMkLst>
          <pc:docMk/>
          <pc:sldMk cId="478070417" sldId="1896"/>
        </pc:sldMkLst>
        <pc:picChg chg="add mod">
          <ac:chgData name="Audes Feitosa" userId="92476b2894f26070" providerId="LiveId" clId="{37C47331-5384-4C5D-BBFC-4BCDC39181BE}" dt="2021-04-13T00:20:07.666" v="71" actId="931"/>
          <ac:picMkLst>
            <pc:docMk/>
            <pc:sldMk cId="478070417" sldId="1896"/>
            <ac:picMk id="3" creationId="{A804E008-8514-4C12-997C-3D8BE9E85846}"/>
          </ac:picMkLst>
        </pc:picChg>
      </pc:sldChg>
      <pc:sldChg chg="addSp modSp new">
        <pc:chgData name="Audes Feitosa" userId="92476b2894f26070" providerId="LiveId" clId="{37C47331-5384-4C5D-BBFC-4BCDC39181BE}" dt="2021-04-13T00:20:18.408" v="72" actId="931"/>
        <pc:sldMkLst>
          <pc:docMk/>
          <pc:sldMk cId="2540619086" sldId="1897"/>
        </pc:sldMkLst>
        <pc:picChg chg="add mod">
          <ac:chgData name="Audes Feitosa" userId="92476b2894f26070" providerId="LiveId" clId="{37C47331-5384-4C5D-BBFC-4BCDC39181BE}" dt="2021-04-13T00:20:18.408" v="72" actId="931"/>
          <ac:picMkLst>
            <pc:docMk/>
            <pc:sldMk cId="2540619086" sldId="1897"/>
            <ac:picMk id="3" creationId="{3DC08DCB-E72C-490B-BAC6-EC649A7D358D}"/>
          </ac:picMkLst>
        </pc:picChg>
      </pc:sldChg>
      <pc:sldChg chg="addSp modSp new">
        <pc:chgData name="Audes Feitosa" userId="92476b2894f26070" providerId="LiveId" clId="{37C47331-5384-4C5D-BBFC-4BCDC39181BE}" dt="2021-04-13T00:20:29.633" v="73" actId="931"/>
        <pc:sldMkLst>
          <pc:docMk/>
          <pc:sldMk cId="548113101" sldId="1898"/>
        </pc:sldMkLst>
        <pc:picChg chg="add mod">
          <ac:chgData name="Audes Feitosa" userId="92476b2894f26070" providerId="LiveId" clId="{37C47331-5384-4C5D-BBFC-4BCDC39181BE}" dt="2021-04-13T00:20:29.633" v="73" actId="931"/>
          <ac:picMkLst>
            <pc:docMk/>
            <pc:sldMk cId="548113101" sldId="1898"/>
            <ac:picMk id="3" creationId="{6C9C7DFA-7292-49C7-B82A-DD674AEC16A4}"/>
          </ac:picMkLst>
        </pc:picChg>
      </pc:sldChg>
      <pc:sldChg chg="addSp modSp new">
        <pc:chgData name="Audes Feitosa" userId="92476b2894f26070" providerId="LiveId" clId="{37C47331-5384-4C5D-BBFC-4BCDC39181BE}" dt="2021-04-13T00:20:39.345" v="75" actId="931"/>
        <pc:sldMkLst>
          <pc:docMk/>
          <pc:sldMk cId="312321473" sldId="1899"/>
        </pc:sldMkLst>
        <pc:picChg chg="add mod">
          <ac:chgData name="Audes Feitosa" userId="92476b2894f26070" providerId="LiveId" clId="{37C47331-5384-4C5D-BBFC-4BCDC39181BE}" dt="2021-04-13T00:20:39.345" v="75" actId="931"/>
          <ac:picMkLst>
            <pc:docMk/>
            <pc:sldMk cId="312321473" sldId="1899"/>
            <ac:picMk id="3" creationId="{E67689A7-5835-48CE-A3D8-07A9E9F9D16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EBC9D-A56F-415C-A4D3-92864FA0151C}" type="datetimeFigureOut">
              <a:rPr lang="pt-BR" smtClean="0">
                <a:latin typeface="Montserrat" panose="00000500000000000000" pitchFamily="2" charset="0"/>
              </a:rPr>
              <a:t>12/04/2021</a:t>
            </a:fld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>
              <a:latin typeface="Montserrat" panose="00000500000000000000" pitchFamily="2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D02D1-3094-4A33-854B-BC5B733983FD}" type="slidenum">
              <a:rPr lang="pt-BR" smtClean="0">
                <a:latin typeface="Montserrat" panose="00000500000000000000" pitchFamily="2" charset="0"/>
              </a:rPr>
              <a:t>‹nº›</a:t>
            </a:fld>
            <a:endParaRPr lang="pt-BR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pt-B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pt-B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3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pt-B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pPr algn="r">
              <a:buSzPts val="1300"/>
            </a:pPr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‹nº›</a:t>
            </a:fld>
            <a:endParaRPr lang="pt-BR" sz="1300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Montserrat" panose="00000500000000000000" pitchFamily="2" charset="0"/>
        <a:ea typeface="Montserrat" panose="00000500000000000000" pitchFamily="2" charset="0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/>
          <p:cNvSpPr/>
          <p:nvPr userDrawn="1"/>
        </p:nvSpPr>
        <p:spPr>
          <a:xfrm>
            <a:off x="-22225" y="3175"/>
            <a:ext cx="12236450" cy="6854825"/>
          </a:xfrm>
          <a:prstGeom prst="rect">
            <a:avLst/>
          </a:prstGeom>
          <a:gradFill>
            <a:gsLst>
              <a:gs pos="76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8" name="Rectangles 16"/>
          <p:cNvSpPr/>
          <p:nvPr userDrawn="1"/>
        </p:nvSpPr>
        <p:spPr>
          <a:xfrm rot="5400000">
            <a:off x="2091372" y="-1165222"/>
            <a:ext cx="166370" cy="3832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9" name="Rectangles 17"/>
          <p:cNvSpPr/>
          <p:nvPr userDrawn="1"/>
        </p:nvSpPr>
        <p:spPr>
          <a:xfrm rot="5400000">
            <a:off x="4950777" y="-32692"/>
            <a:ext cx="135890" cy="1856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Rectangles 16"/>
          <p:cNvSpPr/>
          <p:nvPr userDrawn="1"/>
        </p:nvSpPr>
        <p:spPr>
          <a:xfrm rot="5400000">
            <a:off x="3104515" y="3293482"/>
            <a:ext cx="45719" cy="6299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6576" y="6251079"/>
            <a:ext cx="985299" cy="35024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3029" y="6251079"/>
            <a:ext cx="710322" cy="33828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4459" y="6252798"/>
            <a:ext cx="1431896" cy="3601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79785" y="6214583"/>
            <a:ext cx="405575" cy="395278"/>
          </a:xfrm>
          <a:prstGeom prst="rect">
            <a:avLst/>
          </a:prstGeom>
        </p:spPr>
      </p:pic>
      <p:sp>
        <p:nvSpPr>
          <p:cNvPr id="15" name="Rectangles 16"/>
          <p:cNvSpPr/>
          <p:nvPr userDrawn="1"/>
        </p:nvSpPr>
        <p:spPr>
          <a:xfrm rot="5400000" flipH="1">
            <a:off x="11781949" y="6097343"/>
            <a:ext cx="45719" cy="7743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/>
          <p:cNvSpPr/>
          <p:nvPr userDrawn="1"/>
        </p:nvSpPr>
        <p:spPr>
          <a:xfrm>
            <a:off x="-22225" y="3175"/>
            <a:ext cx="12236450" cy="6854825"/>
          </a:xfrm>
          <a:prstGeom prst="rect">
            <a:avLst/>
          </a:prstGeom>
          <a:gradFill>
            <a:gsLst>
              <a:gs pos="76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Rectangles 16"/>
          <p:cNvSpPr/>
          <p:nvPr userDrawn="1"/>
        </p:nvSpPr>
        <p:spPr>
          <a:xfrm rot="5400000">
            <a:off x="3104515" y="3293482"/>
            <a:ext cx="45719" cy="6299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6576" y="6251079"/>
            <a:ext cx="985299" cy="35024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93029" y="6251079"/>
            <a:ext cx="710322" cy="33828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4459" y="6252798"/>
            <a:ext cx="1431896" cy="3601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79785" y="6214583"/>
            <a:ext cx="405575" cy="395278"/>
          </a:xfrm>
          <a:prstGeom prst="rect">
            <a:avLst/>
          </a:prstGeom>
        </p:spPr>
      </p:pic>
      <p:sp>
        <p:nvSpPr>
          <p:cNvPr id="15" name="Rectangles 16"/>
          <p:cNvSpPr/>
          <p:nvPr userDrawn="1"/>
        </p:nvSpPr>
        <p:spPr>
          <a:xfrm rot="5400000" flipH="1">
            <a:off x="11781949" y="6097343"/>
            <a:ext cx="45719" cy="7743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s 8"/>
          <p:cNvSpPr/>
          <p:nvPr userDrawn="1"/>
        </p:nvSpPr>
        <p:spPr>
          <a:xfrm>
            <a:off x="1247775" y="2512695"/>
            <a:ext cx="5664835" cy="194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625917" y="3188494"/>
            <a:ext cx="4908550" cy="595312"/>
          </a:xfrm>
        </p:spPr>
        <p:txBody>
          <a:bodyPr/>
          <a:lstStyle>
            <a:lvl1pPr marL="0" indent="0">
              <a:buNone/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Montserrat" panose="00000500000000000000" pitchFamily="2" charset="0"/>
                <a:cs typeface="Montserrat SemiBold" panose="00000700000000000000" pitchFamily="2" charset="0"/>
                <a:sym typeface="Arial" panose="020B0604020202020204"/>
              </a:defRPr>
            </a:lvl1pPr>
            <a:lvl2pPr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2pPr>
            <a:lvl3pPr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3pPr>
            <a:lvl4pPr>
              <a:defRPr lang="pt-BR" sz="2800" b="0" i="0" u="none" strike="noStrike" cap="none" dirty="0" smtClean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4pPr>
            <a:lvl5pPr>
              <a:defRPr lang="pt-BR" sz="2800" b="0" i="0" u="none" strike="noStrike" cap="none" dirty="0">
                <a:solidFill>
                  <a:schemeClr val="tx1"/>
                </a:solidFill>
                <a:latin typeface="Montserrat ExtraBold" panose="00000900000000000000" pitchFamily="2" charset="0"/>
                <a:ea typeface="Arial" panose="020B0604020202020204"/>
                <a:cs typeface="AvenirNext LT Pro Bold" panose="020B0804020202020204" charset="0"/>
                <a:sym typeface="Arial" panose="020B0604020202020204"/>
              </a:defRPr>
            </a:lvl5pPr>
          </a:lstStyle>
          <a:p>
            <a:pPr lvl="0"/>
            <a:r>
              <a:rPr lang="pt-BR" dirty="0"/>
              <a:t>CLIQUE PARA EDITAR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Montserrat" panose="00000500000000000000" pitchFamily="2" charset="0"/>
              </a:defRPr>
            </a:lvl1pPr>
          </a:lstStyle>
          <a:p>
            <a:fld id="{9A0DB2DC-4C9A-4742-B13C-FB6460FD3503}" type="slidenum">
              <a:rPr lang="en-US" smtClean="0"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9CD0D7E-E174-463B-B893-BEB97E1B5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658C6C-064A-40D7-BA24-AAD68BC67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3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7D1BE5-5D98-449F-85E0-2607FBF9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5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3CCE72-7BA6-492F-AC4A-6BD24EE4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67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B7A96C-8352-4100-8BE1-180EBF507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1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D86B730-FF5E-4201-AAC0-5F3D212BF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24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5689E2-725D-43F7-9D83-16FB0E1E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27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6A6302-87A9-46CC-98A2-6BBB649BC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33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753C769-F93C-453E-8860-B82C45A0A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21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BDBF40-E7A1-4E4D-9927-FE5D828F9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8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8C3CDF-57E9-4AB1-AF93-D495A4E67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8FFF3E-D410-4A1C-903E-01FD7D3BA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40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8"/>
          <p:cNvSpPr txBox="1"/>
          <p:nvPr/>
        </p:nvSpPr>
        <p:spPr>
          <a:xfrm>
            <a:off x="291464" y="228447"/>
            <a:ext cx="1047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3600" dirty="0">
                <a:solidFill>
                  <a:srgbClr val="C80030"/>
                </a:solidFill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DECLARAÇÃO</a:t>
            </a:r>
          </a:p>
        </p:txBody>
      </p:sp>
      <p:sp>
        <p:nvSpPr>
          <p:cNvPr id="6" name="Text Box 19"/>
          <p:cNvSpPr txBox="1"/>
          <p:nvPr/>
        </p:nvSpPr>
        <p:spPr>
          <a:xfrm>
            <a:off x="1350009" y="750890"/>
            <a:ext cx="5960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1800" dirty="0">
                <a:latin typeface="Montserrat ExtraBold" panose="00000900000000000000" pitchFamily="2" charset="0"/>
                <a:ea typeface="Segoe UI Black" panose="020B0A02040204020203" pitchFamily="34" charset="0"/>
                <a:cs typeface="AvenirNext LT Pro Bold" panose="020B0804020202020204" charset="0"/>
              </a:rPr>
              <a:t>DE CONFLITO DE INTERESSES</a:t>
            </a:r>
          </a:p>
        </p:txBody>
      </p:sp>
      <p:sp>
        <p:nvSpPr>
          <p:cNvPr id="7" name="Text Box 12"/>
          <p:cNvSpPr txBox="1"/>
          <p:nvPr/>
        </p:nvSpPr>
        <p:spPr>
          <a:xfrm>
            <a:off x="1847273" y="1893793"/>
            <a:ext cx="839460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De acordo com a Resolução 1595/2000 do Conselho Federal de Medicina e com a RDC 96/2008 da ANVISA, declaro: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2000" b="1" i="0" dirty="0">
                <a:solidFill>
                  <a:srgbClr val="4C4C4C"/>
                </a:solidFill>
                <a:effectLst/>
                <a:latin typeface="Montserrat Medium" panose="00000600000000000000" pitchFamily="2" charset="0"/>
              </a:rPr>
              <a:t>🗸</a:t>
            </a:r>
            <a:r>
              <a:rPr lang="pt-BR"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Palestrante de XXXXXX, XXXXXX, XXXXXX, XXXXXX, XXXXXXX e XXXXXXX.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2000" b="1" i="0" dirty="0">
                <a:solidFill>
                  <a:srgbClr val="4C4C4C"/>
                </a:solidFill>
                <a:effectLst/>
                <a:latin typeface="Montserrat Medium" panose="00000600000000000000" pitchFamily="2" charset="0"/>
              </a:rPr>
              <a:t>🗸</a:t>
            </a:r>
            <a:r>
              <a:rPr lang="pt-BR" sz="1600" i="0" dirty="0">
                <a:solidFill>
                  <a:srgbClr val="4C4C4C"/>
                </a:solidFill>
                <a:effectLst/>
                <a:latin typeface="Montserrat Medium" panose="00000600000000000000" pitchFamily="2" charset="0"/>
              </a:rPr>
              <a:t> </a:t>
            </a:r>
            <a:r>
              <a:rPr lang="pt-BR"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Consultor da XXXXXXXX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35000"/>
            </a:pPr>
            <a:endParaRPr lang="pt-BR" sz="1600" spc="-8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0"/>
              <a:cs typeface="Segoe UI Semibold" panose="020B0702040204020203" pitchFamily="34" charset="0"/>
            </a:endParaRP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Os meus pré-requisitos para participar desta atividade são a autonomia do pensamento científico, a interdependência de opiniões e a liberdade de expressão.</a:t>
            </a: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endParaRPr lang="pt-BR" sz="1600" spc="-8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0"/>
              <a:cs typeface="Segoe UI Semibold" panose="020B0702040204020203" pitchFamily="34" charset="0"/>
            </a:endParaRP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Nome Sobrenome</a:t>
            </a:r>
          </a:p>
          <a:p>
            <a:pPr algn="ctr">
              <a:spcAft>
                <a:spcPts val="600"/>
              </a:spcAft>
              <a:buClr>
                <a:srgbClr val="C00000"/>
              </a:buClr>
              <a:buSzPct val="135000"/>
            </a:pPr>
            <a:r>
              <a:rPr lang="pt-BR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0"/>
                <a:cs typeface="Segoe UI Semibold" panose="020B0702040204020203" pitchFamily="34" charset="0"/>
              </a:rPr>
              <a:t>CRM XXXXX</a:t>
            </a:r>
            <a:endParaRPr lang="en-US" sz="1600" b="1" spc="-8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33120D-0E44-4A10-A5AA-A9296B2FE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68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B6DBBF-D8C5-4D63-B5FF-B2CF5CB8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4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6A6651-8C2E-417F-BFA7-6F5DD623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25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76703F-647A-4ED5-A92F-D662A9D44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56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BFA8CAE-88C0-425A-B75C-8B81F554B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87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D20076-0FAA-45DF-80E9-75DCE5C3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5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9612B8-2D58-407A-8FBD-AABB799D0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61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D7A36-2D09-4885-ABD2-EAF6A7F8F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3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B87FCA-1195-4675-AC0F-93B74210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68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687860-684B-4287-817F-52DF1D38A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51434C-E665-403F-B723-9278E642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1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7AB356-74F1-4C7A-90CF-8D0677AF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13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4820C9-0F02-4D15-BF5C-B62CF070A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23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C2E76F-FF0D-4F3A-8FE9-58B9330EB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64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04E008-8514-4C12-997C-3D8BE9E85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0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C08DCB-E72C-490B-BAC6-EC649A7D3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19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9C7DFA-7292-49C7-B82A-DD674AEC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13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7689A7-5835-48CE-A3D8-07A9E9F9D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s 11"/>
          <p:cNvSpPr/>
          <p:nvPr/>
        </p:nvSpPr>
        <p:spPr>
          <a:xfrm>
            <a:off x="0" y="-97790"/>
            <a:ext cx="12342495" cy="6955790"/>
          </a:xfrm>
          <a:prstGeom prst="rect">
            <a:avLst/>
          </a:prstGeom>
          <a:solidFill>
            <a:schemeClr val="bg2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17169" y="3071356"/>
            <a:ext cx="671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4400" dirty="0">
                <a:solidFill>
                  <a:schemeClr val="bg1"/>
                </a:solidFill>
                <a:latin typeface="Montserrat SemiBold" panose="00000700000000000000" pitchFamily="2" charset="0"/>
                <a:cs typeface="AvenirNext LT Pro Bold" panose="020B0804020202020204" charset="0"/>
              </a:rPr>
              <a:t>OBRIGADO</a:t>
            </a:r>
            <a:endParaRPr lang="pt-BR" altLang="en-US" sz="4400" dirty="0">
              <a:solidFill>
                <a:srgbClr val="F61D25"/>
              </a:solidFill>
              <a:latin typeface="Montserrat SemiBold" panose="00000700000000000000" pitchFamily="2" charset="0"/>
              <a:cs typeface="AvenirNext LT Pro Bold" panose="020B0804020202020204" charset="0"/>
            </a:endParaRPr>
          </a:p>
        </p:txBody>
      </p:sp>
      <p:sp>
        <p:nvSpPr>
          <p:cNvPr id="17" name="Rectangles 16"/>
          <p:cNvSpPr/>
          <p:nvPr/>
        </p:nvSpPr>
        <p:spPr>
          <a:xfrm rot="5400000">
            <a:off x="7886448" y="-473458"/>
            <a:ext cx="141792" cy="8770304"/>
          </a:xfrm>
          <a:prstGeom prst="rect">
            <a:avLst/>
          </a:prstGeom>
          <a:solidFill>
            <a:srgbClr val="F61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977" y="2224968"/>
            <a:ext cx="2079365" cy="7391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187" y="2281253"/>
            <a:ext cx="1315677" cy="62657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23" y="1030411"/>
            <a:ext cx="3136495" cy="78884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0795" y="876682"/>
            <a:ext cx="1034459" cy="100819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370389" y="4697433"/>
            <a:ext cx="2838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Montserrat Medium" panose="00000600000000000000" pitchFamily="2" charset="0"/>
              </a:rPr>
              <a:t>CONTATO 1</a:t>
            </a:r>
          </a:p>
          <a:p>
            <a:endParaRPr lang="pt-BR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Montserrat Medium" panose="00000600000000000000" pitchFamily="2" charset="0"/>
              </a:rPr>
              <a:t>CONTATO 2</a:t>
            </a:r>
          </a:p>
          <a:p>
            <a:endParaRPr lang="pt-BR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Montserrat Medium" panose="00000600000000000000" pitchFamily="2" charset="0"/>
              </a:rPr>
              <a:t>CONTATO 3</a:t>
            </a:r>
          </a:p>
        </p:txBody>
      </p:sp>
      <p:sp>
        <p:nvSpPr>
          <p:cNvPr id="15" name="Shape 4804"/>
          <p:cNvSpPr/>
          <p:nvPr/>
        </p:nvSpPr>
        <p:spPr>
          <a:xfrm>
            <a:off x="1020353" y="4743613"/>
            <a:ext cx="279328" cy="2031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544" y="105000"/>
                </a:moveTo>
                <a:cubicBezTo>
                  <a:pt x="114544" y="105444"/>
                  <a:pt x="114505" y="105877"/>
                  <a:pt x="114450" y="106305"/>
                </a:cubicBezTo>
                <a:lnTo>
                  <a:pt x="80772" y="60000"/>
                </a:lnTo>
                <a:lnTo>
                  <a:pt x="114450" y="13694"/>
                </a:lnTo>
                <a:cubicBezTo>
                  <a:pt x="114505" y="14122"/>
                  <a:pt x="114544" y="14555"/>
                  <a:pt x="114544" y="15000"/>
                </a:cubicBezTo>
                <a:cubicBezTo>
                  <a:pt x="114544" y="15000"/>
                  <a:pt x="114544" y="105000"/>
                  <a:pt x="114544" y="105000"/>
                </a:cubicBezTo>
                <a:close/>
                <a:moveTo>
                  <a:pt x="109088" y="112500"/>
                </a:moveTo>
                <a:lnTo>
                  <a:pt x="10911" y="112500"/>
                </a:lnTo>
                <a:cubicBezTo>
                  <a:pt x="10272" y="112500"/>
                  <a:pt x="9661" y="112322"/>
                  <a:pt x="9094" y="112044"/>
                </a:cubicBezTo>
                <a:lnTo>
                  <a:pt x="43083" y="65300"/>
                </a:lnTo>
                <a:lnTo>
                  <a:pt x="52444" y="78177"/>
                </a:lnTo>
                <a:cubicBezTo>
                  <a:pt x="54533" y="81050"/>
                  <a:pt x="57266" y="82483"/>
                  <a:pt x="60000" y="82483"/>
                </a:cubicBezTo>
                <a:cubicBezTo>
                  <a:pt x="62733" y="82483"/>
                  <a:pt x="65466" y="81050"/>
                  <a:pt x="67550" y="78177"/>
                </a:cubicBezTo>
                <a:lnTo>
                  <a:pt x="76916" y="65300"/>
                </a:lnTo>
                <a:lnTo>
                  <a:pt x="110911" y="112044"/>
                </a:lnTo>
                <a:cubicBezTo>
                  <a:pt x="110338" y="112322"/>
                  <a:pt x="109733" y="112500"/>
                  <a:pt x="109088" y="112500"/>
                </a:cubicBezTo>
                <a:moveTo>
                  <a:pt x="5455" y="105000"/>
                </a:moveTo>
                <a:lnTo>
                  <a:pt x="5455" y="15000"/>
                </a:lnTo>
                <a:cubicBezTo>
                  <a:pt x="5455" y="14555"/>
                  <a:pt x="5494" y="14122"/>
                  <a:pt x="5550" y="13694"/>
                </a:cubicBezTo>
                <a:lnTo>
                  <a:pt x="39227" y="60000"/>
                </a:lnTo>
                <a:lnTo>
                  <a:pt x="5550" y="106305"/>
                </a:lnTo>
                <a:cubicBezTo>
                  <a:pt x="5494" y="105877"/>
                  <a:pt x="5455" y="105444"/>
                  <a:pt x="5455" y="105000"/>
                </a:cubicBezTo>
                <a:moveTo>
                  <a:pt x="10911" y="7500"/>
                </a:moveTo>
                <a:lnTo>
                  <a:pt x="109088" y="7500"/>
                </a:lnTo>
                <a:cubicBezTo>
                  <a:pt x="109733" y="7500"/>
                  <a:pt x="110338" y="7677"/>
                  <a:pt x="110911" y="7961"/>
                </a:cubicBezTo>
                <a:lnTo>
                  <a:pt x="63694" y="72877"/>
                </a:lnTo>
                <a:cubicBezTo>
                  <a:pt x="62711" y="74233"/>
                  <a:pt x="61394" y="74983"/>
                  <a:pt x="60000" y="74983"/>
                </a:cubicBezTo>
                <a:cubicBezTo>
                  <a:pt x="58605" y="74983"/>
                  <a:pt x="57288" y="74233"/>
                  <a:pt x="56300" y="72877"/>
                </a:cubicBezTo>
                <a:lnTo>
                  <a:pt x="9094" y="7961"/>
                </a:lnTo>
                <a:cubicBezTo>
                  <a:pt x="9661" y="7677"/>
                  <a:pt x="10272" y="7500"/>
                  <a:pt x="10911" y="7500"/>
                </a:cubicBezTo>
                <a:moveTo>
                  <a:pt x="109088" y="0"/>
                </a:moveTo>
                <a:lnTo>
                  <a:pt x="10911" y="0"/>
                </a:lnTo>
                <a:cubicBezTo>
                  <a:pt x="4883" y="0"/>
                  <a:pt x="0" y="6716"/>
                  <a:pt x="0" y="15000"/>
                </a:cubicBezTo>
                <a:lnTo>
                  <a:pt x="0" y="105000"/>
                </a:lnTo>
                <a:cubicBezTo>
                  <a:pt x="0" y="113283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3283"/>
                  <a:pt x="120000" y="105000"/>
                </a:cubicBezTo>
                <a:lnTo>
                  <a:pt x="120000" y="15000"/>
                </a:lnTo>
                <a:cubicBezTo>
                  <a:pt x="120000" y="6716"/>
                  <a:pt x="115116" y="0"/>
                  <a:pt x="10908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 dirty="0">
              <a:solidFill>
                <a:schemeClr val="dk1"/>
              </a:solidFill>
              <a:latin typeface="Montserrat SemiBold" panose="00000700000000000000" pitchFamily="2" charset="0"/>
              <a:ea typeface="Lato"/>
              <a:cs typeface="Lato"/>
              <a:sym typeface="Lato"/>
            </a:endParaRPr>
          </a:p>
        </p:txBody>
      </p:sp>
      <p:sp>
        <p:nvSpPr>
          <p:cNvPr id="16" name="Shape 4833"/>
          <p:cNvSpPr/>
          <p:nvPr/>
        </p:nvSpPr>
        <p:spPr>
          <a:xfrm>
            <a:off x="1020351" y="5569218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6" y="0"/>
                  <a:pt x="0" y="26861"/>
                  <a:pt x="0" y="60000"/>
                </a:cubicBezTo>
                <a:cubicBezTo>
                  <a:pt x="0" y="93138"/>
                  <a:pt x="26866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1"/>
                  <a:pt x="93133" y="0"/>
                  <a:pt x="60000" y="0"/>
                </a:cubicBezTo>
                <a:moveTo>
                  <a:pt x="74611" y="51777"/>
                </a:moveTo>
                <a:cubicBezTo>
                  <a:pt x="66527" y="51777"/>
                  <a:pt x="65444" y="56644"/>
                  <a:pt x="65444" y="56644"/>
                </a:cubicBezTo>
                <a:lnTo>
                  <a:pt x="65455" y="51816"/>
                </a:lnTo>
                <a:lnTo>
                  <a:pt x="54544" y="51816"/>
                </a:lnTo>
                <a:lnTo>
                  <a:pt x="54544" y="81816"/>
                </a:lnTo>
                <a:lnTo>
                  <a:pt x="65455" y="81816"/>
                </a:lnTo>
                <a:lnTo>
                  <a:pt x="65455" y="65455"/>
                </a:lnTo>
                <a:cubicBezTo>
                  <a:pt x="65455" y="65455"/>
                  <a:pt x="65455" y="59961"/>
                  <a:pt x="70088" y="59961"/>
                </a:cubicBezTo>
                <a:cubicBezTo>
                  <a:pt x="72700" y="59961"/>
                  <a:pt x="73638" y="62400"/>
                  <a:pt x="73638" y="65455"/>
                </a:cubicBezTo>
                <a:lnTo>
                  <a:pt x="73638" y="81816"/>
                </a:lnTo>
                <a:lnTo>
                  <a:pt x="84544" y="81816"/>
                </a:lnTo>
                <a:lnTo>
                  <a:pt x="84544" y="65455"/>
                </a:lnTo>
                <a:cubicBezTo>
                  <a:pt x="84544" y="56916"/>
                  <a:pt x="80833" y="51777"/>
                  <a:pt x="74611" y="51777"/>
                </a:cubicBezTo>
                <a:moveTo>
                  <a:pt x="38183" y="81816"/>
                </a:moveTo>
                <a:lnTo>
                  <a:pt x="49050" y="81816"/>
                </a:lnTo>
                <a:lnTo>
                  <a:pt x="49050" y="51777"/>
                </a:lnTo>
                <a:lnTo>
                  <a:pt x="38183" y="51777"/>
                </a:lnTo>
                <a:cubicBezTo>
                  <a:pt x="38183" y="51777"/>
                  <a:pt x="38183" y="81816"/>
                  <a:pt x="38183" y="81816"/>
                </a:cubicBezTo>
                <a:close/>
                <a:moveTo>
                  <a:pt x="43616" y="38183"/>
                </a:moveTo>
                <a:cubicBezTo>
                  <a:pt x="40616" y="38183"/>
                  <a:pt x="38183" y="40627"/>
                  <a:pt x="38183" y="43644"/>
                </a:cubicBezTo>
                <a:cubicBezTo>
                  <a:pt x="38183" y="46661"/>
                  <a:pt x="40616" y="49105"/>
                  <a:pt x="43616" y="49105"/>
                </a:cubicBezTo>
                <a:cubicBezTo>
                  <a:pt x="46616" y="49105"/>
                  <a:pt x="49050" y="46661"/>
                  <a:pt x="49050" y="43644"/>
                </a:cubicBezTo>
                <a:cubicBezTo>
                  <a:pt x="49050" y="40627"/>
                  <a:pt x="46616" y="38183"/>
                  <a:pt x="43616" y="3818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 dirty="0">
              <a:solidFill>
                <a:schemeClr val="dk1"/>
              </a:solidFill>
              <a:latin typeface="Montserrat SemiBold" panose="00000700000000000000" pitchFamily="2" charset="0"/>
              <a:ea typeface="Lato"/>
              <a:cs typeface="Lato"/>
              <a:sym typeface="Lato"/>
            </a:endParaRPr>
          </a:p>
        </p:txBody>
      </p:sp>
      <p:sp>
        <p:nvSpPr>
          <p:cNvPr id="18" name="Shape 4837"/>
          <p:cNvSpPr/>
          <p:nvPr/>
        </p:nvSpPr>
        <p:spPr>
          <a:xfrm>
            <a:off x="1020353" y="5137750"/>
            <a:ext cx="279328" cy="279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1816" y="76361"/>
                </a:moveTo>
                <a:cubicBezTo>
                  <a:pt x="81816" y="79372"/>
                  <a:pt x="79372" y="81816"/>
                  <a:pt x="76361" y="81816"/>
                </a:cubicBezTo>
                <a:lnTo>
                  <a:pt x="43638" y="81816"/>
                </a:lnTo>
                <a:cubicBezTo>
                  <a:pt x="40627" y="81816"/>
                  <a:pt x="38183" y="79372"/>
                  <a:pt x="38183" y="76361"/>
                </a:cubicBezTo>
                <a:lnTo>
                  <a:pt x="38183" y="57272"/>
                </a:lnTo>
                <a:lnTo>
                  <a:pt x="43911" y="57272"/>
                </a:lnTo>
                <a:cubicBezTo>
                  <a:pt x="43761" y="58166"/>
                  <a:pt x="43638" y="59066"/>
                  <a:pt x="43638" y="60000"/>
                </a:cubicBezTo>
                <a:cubicBezTo>
                  <a:pt x="43638" y="69038"/>
                  <a:pt x="50961" y="76361"/>
                  <a:pt x="60000" y="76361"/>
                </a:cubicBezTo>
                <a:cubicBezTo>
                  <a:pt x="69033" y="76361"/>
                  <a:pt x="76361" y="69038"/>
                  <a:pt x="76361" y="60000"/>
                </a:cubicBezTo>
                <a:cubicBezTo>
                  <a:pt x="76361" y="59066"/>
                  <a:pt x="76238" y="58166"/>
                  <a:pt x="76088" y="57272"/>
                </a:cubicBezTo>
                <a:lnTo>
                  <a:pt x="81816" y="57272"/>
                </a:lnTo>
                <a:cubicBezTo>
                  <a:pt x="81816" y="57272"/>
                  <a:pt x="81816" y="76361"/>
                  <a:pt x="81816" y="76361"/>
                </a:cubicBezTo>
                <a:close/>
                <a:moveTo>
                  <a:pt x="60000" y="49088"/>
                </a:moveTo>
                <a:cubicBezTo>
                  <a:pt x="66022" y="49088"/>
                  <a:pt x="70911" y="53977"/>
                  <a:pt x="70911" y="60000"/>
                </a:cubicBezTo>
                <a:cubicBezTo>
                  <a:pt x="70911" y="66022"/>
                  <a:pt x="66022" y="70911"/>
                  <a:pt x="60000" y="70911"/>
                </a:cubicBezTo>
                <a:cubicBezTo>
                  <a:pt x="53977" y="70911"/>
                  <a:pt x="49088" y="66022"/>
                  <a:pt x="49088" y="60000"/>
                </a:cubicBezTo>
                <a:cubicBezTo>
                  <a:pt x="49088" y="53977"/>
                  <a:pt x="53977" y="49088"/>
                  <a:pt x="60000" y="49088"/>
                </a:cubicBezTo>
                <a:moveTo>
                  <a:pt x="70911" y="40911"/>
                </a:moveTo>
                <a:lnTo>
                  <a:pt x="79088" y="40911"/>
                </a:lnTo>
                <a:lnTo>
                  <a:pt x="79088" y="49088"/>
                </a:lnTo>
                <a:lnTo>
                  <a:pt x="70911" y="49088"/>
                </a:lnTo>
                <a:cubicBezTo>
                  <a:pt x="70911" y="49088"/>
                  <a:pt x="70911" y="40911"/>
                  <a:pt x="70911" y="40911"/>
                </a:cubicBezTo>
                <a:close/>
                <a:moveTo>
                  <a:pt x="76361" y="32727"/>
                </a:moveTo>
                <a:lnTo>
                  <a:pt x="43638" y="32727"/>
                </a:lnTo>
                <a:cubicBezTo>
                  <a:pt x="37611" y="32727"/>
                  <a:pt x="32727" y="37611"/>
                  <a:pt x="32727" y="43638"/>
                </a:cubicBezTo>
                <a:lnTo>
                  <a:pt x="32727" y="76361"/>
                </a:lnTo>
                <a:cubicBezTo>
                  <a:pt x="32727" y="82388"/>
                  <a:pt x="37611" y="87272"/>
                  <a:pt x="43638" y="87272"/>
                </a:cubicBezTo>
                <a:lnTo>
                  <a:pt x="76361" y="87272"/>
                </a:lnTo>
                <a:cubicBezTo>
                  <a:pt x="82388" y="87272"/>
                  <a:pt x="87272" y="82388"/>
                  <a:pt x="87272" y="76361"/>
                </a:cubicBezTo>
                <a:lnTo>
                  <a:pt x="87272" y="43638"/>
                </a:lnTo>
                <a:cubicBezTo>
                  <a:pt x="87272" y="37611"/>
                  <a:pt x="82388" y="32727"/>
                  <a:pt x="76361" y="32727"/>
                </a:cubicBezTo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7"/>
                  <a:pt x="29872" y="5455"/>
                  <a:pt x="60000" y="5455"/>
                </a:cubicBezTo>
                <a:cubicBezTo>
                  <a:pt x="90127" y="5455"/>
                  <a:pt x="114544" y="29877"/>
                  <a:pt x="114544" y="60000"/>
                </a:cubicBezTo>
                <a:cubicBezTo>
                  <a:pt x="114544" y="90127"/>
                  <a:pt x="90127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1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8" y="120000"/>
                  <a:pt x="120000" y="93138"/>
                  <a:pt x="120000" y="60000"/>
                </a:cubicBezTo>
                <a:cubicBezTo>
                  <a:pt x="120000" y="26861"/>
                  <a:pt x="93138" y="0"/>
                  <a:pt x="60000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endParaRPr sz="1500" dirty="0">
              <a:solidFill>
                <a:schemeClr val="dk1"/>
              </a:solidFill>
              <a:latin typeface="Montserrat SemiBold" panose="00000700000000000000" pitchFamily="2" charset="0"/>
              <a:ea typeface="Lato"/>
              <a:cs typeface="Lato"/>
              <a:sym typeface="Lato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402" y="6171396"/>
            <a:ext cx="432016" cy="4320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0048318" y="6110516"/>
            <a:ext cx="2245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  <a:t>DESENVOLVIDO POR </a:t>
            </a:r>
            <a:b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</a:br>
            <a: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  <a:t>VALUAR PRÓ_MARKETING</a:t>
            </a:r>
            <a:b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</a:br>
            <a:r>
              <a:rPr lang="pt-BR" sz="1000" dirty="0">
                <a:solidFill>
                  <a:schemeClr val="bg1"/>
                </a:solidFill>
                <a:latin typeface="Montserrat Medium" panose="00000600000000000000" pitchFamily="2" charset="0"/>
              </a:rPr>
              <a:t>www.valuar.com.br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05412D-3D9F-4BBA-952A-0C532CCA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79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65D868-BA95-4A85-AA9D-D01D4DF7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17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6A64C7-057C-46C9-A83F-29340C5B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70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727404-E15F-44AF-9651-128ECE568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9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0C4C5B-AD40-4848-9A52-553B97ACC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16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967EB3-23A1-4D3C-8F7A-9BF721948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0788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95</Words>
  <Application>Microsoft Office PowerPoint</Application>
  <PresentationFormat>Widescreen</PresentationFormat>
  <Paragraphs>17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4" baseType="lpstr">
      <vt:lpstr>Arial</vt:lpstr>
      <vt:lpstr>Montserrat Medium</vt:lpstr>
      <vt:lpstr>Montserrat SemiBold</vt:lpstr>
      <vt:lpstr>Calibri</vt:lpstr>
      <vt:lpstr>Montserrat</vt:lpstr>
      <vt:lpstr>Montserrat ExtraBold</vt:lpstr>
      <vt:lpstr>1_Default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Lenovo</dc:creator>
  <cp:lastModifiedBy>Audes Feitosa</cp:lastModifiedBy>
  <cp:revision>217</cp:revision>
  <dcterms:created xsi:type="dcterms:W3CDTF">2021-03-09T16:10:00Z</dcterms:created>
  <dcterms:modified xsi:type="dcterms:W3CDTF">2021-04-13T00:20:59Z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